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35"/>
  </p:notesMasterIdLst>
  <p:handoutMasterIdLst>
    <p:handoutMasterId r:id="rId36"/>
  </p:handoutMasterIdLst>
  <p:sldIdLst>
    <p:sldId id="256" r:id="rId5"/>
    <p:sldId id="907" r:id="rId6"/>
    <p:sldId id="913" r:id="rId7"/>
    <p:sldId id="914" r:id="rId8"/>
    <p:sldId id="860" r:id="rId9"/>
    <p:sldId id="257" r:id="rId10"/>
    <p:sldId id="259" r:id="rId11"/>
    <p:sldId id="850" r:id="rId12"/>
    <p:sldId id="852" r:id="rId13"/>
    <p:sldId id="853" r:id="rId14"/>
    <p:sldId id="911" r:id="rId15"/>
    <p:sldId id="857" r:id="rId16"/>
    <p:sldId id="864" r:id="rId17"/>
    <p:sldId id="912" r:id="rId18"/>
    <p:sldId id="863" r:id="rId19"/>
    <p:sldId id="870" r:id="rId20"/>
    <p:sldId id="878" r:id="rId21"/>
    <p:sldId id="879" r:id="rId22"/>
    <p:sldId id="881" r:id="rId23"/>
    <p:sldId id="890" r:id="rId24"/>
    <p:sldId id="866" r:id="rId25"/>
    <p:sldId id="867" r:id="rId26"/>
    <p:sldId id="883" r:id="rId27"/>
    <p:sldId id="886" r:id="rId28"/>
    <p:sldId id="910" r:id="rId29"/>
    <p:sldId id="909" r:id="rId30"/>
    <p:sldId id="908" r:id="rId31"/>
    <p:sldId id="891" r:id="rId32"/>
    <p:sldId id="903" r:id="rId33"/>
    <p:sldId id="258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D0E29A-08E8-A5EC-312A-5755EFC4B023}" name="HENRIQUE PAVIN PEREIRA" initials="HP" userId="S::062190023@faculdade.cefsa.edu.br::5200ff59-a3a6-4835-b96f-2fb8be0d4d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A92F5-8509-4511-4B4F-643F7B2B940B}" v="471" dt="2024-06-05T03:25:23.479"/>
    <p1510:client id="{11C381DB-DBA8-F219-64B1-7EAF030BD7C5}" v="87" dt="2024-06-06T00:37:29.059"/>
    <p1510:client id="{217AC70E-076E-FBB6-74A9-A62B6777A617}" v="49" dt="2024-06-06T10:51:14.903"/>
    <p1510:client id="{225DA075-CE30-A313-53D4-07A313EA35E4}" v="245" dt="2024-06-05T02:17:07.493"/>
    <p1510:client id="{25C10909-D760-1C13-43AE-30C7D1C04B62}" v="52" dt="2024-06-05T03:57:05.576"/>
    <p1510:client id="{40D82ADC-C065-C3D6-F943-B3283808467E}" v="114" dt="2024-06-06T03:11:54.971"/>
    <p1510:client id="{5526440B-D212-0CAE-D083-CEA5624C4BAE}" v="146" dt="2024-06-05T11:01:55.427"/>
    <p1510:client id="{6C1042FE-4E63-240C-C896-D63FCC8D8F2E}" v="557" dt="2024-06-05T02:57:37.923"/>
    <p1510:client id="{9804B0AA-CF5F-3AC2-9F75-4FFF110F2AA9}" v="78" dt="2024-06-05T04:17:46.933"/>
    <p1510:client id="{9880243E-CEBE-4983-E0D7-C14100741012}" v="20" dt="2024-06-05T04:22:11.510"/>
    <p1510:client id="{D0245046-C70E-940D-8DB7-87309094EAD1}" v="200" dt="2024-06-05T03:51:46.278"/>
    <p1510:client id="{EF828B20-5938-482B-A6B9-781A87CBA3B7}" v="95" dt="2024-06-05T01:51:08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TAVIO ARISTIDES LIMA" userId="S::062190019@faculdade.cefsa.edu.br::54dca814-9935-43a4-a38b-4d739b08aab0" providerId="AD" clId="Web-{225DA075-CE30-A313-53D4-07A313EA35E4}"/>
    <pc:docChg chg="modSld">
      <pc:chgData name="OTAVIO ARISTIDES LIMA" userId="S::062190019@faculdade.cefsa.edu.br::54dca814-9935-43a4-a38b-4d739b08aab0" providerId="AD" clId="Web-{225DA075-CE30-A313-53D4-07A313EA35E4}" dt="2024-06-05T02:17:07.493" v="170" actId="14100"/>
      <pc:docMkLst>
        <pc:docMk/>
      </pc:docMkLst>
      <pc:sldChg chg="modSp">
        <pc:chgData name="OTAVIO ARISTIDES LIMA" userId="S::062190019@faculdade.cefsa.edu.br::54dca814-9935-43a4-a38b-4d739b08aab0" providerId="AD" clId="Web-{225DA075-CE30-A313-53D4-07A313EA35E4}" dt="2024-06-05T01:49:32.083" v="34" actId="20577"/>
        <pc:sldMkLst>
          <pc:docMk/>
          <pc:sldMk cId="3850429671" sldId="256"/>
        </pc:sldMkLst>
        <pc:spChg chg="mod">
          <ac:chgData name="OTAVIO ARISTIDES LIMA" userId="S::062190019@faculdade.cefsa.edu.br::54dca814-9935-43a4-a38b-4d739b08aab0" providerId="AD" clId="Web-{225DA075-CE30-A313-53D4-07A313EA35E4}" dt="2024-06-05T01:49:32.083" v="34" actId="20577"/>
          <ac:spMkLst>
            <pc:docMk/>
            <pc:sldMk cId="3850429671" sldId="256"/>
            <ac:spMk id="5" creationId="{BC88674F-C9E0-4208-9522-DC52F9716F99}"/>
          </ac:spMkLst>
        </pc:spChg>
      </pc:sldChg>
      <pc:sldChg chg="modSp">
        <pc:chgData name="OTAVIO ARISTIDES LIMA" userId="S::062190019@faculdade.cefsa.edu.br::54dca814-9935-43a4-a38b-4d739b08aab0" providerId="AD" clId="Web-{225DA075-CE30-A313-53D4-07A313EA35E4}" dt="2024-06-05T01:49:31.317" v="31" actId="20577"/>
        <pc:sldMkLst>
          <pc:docMk/>
          <pc:sldMk cId="3477441249" sldId="259"/>
        </pc:sldMkLst>
        <pc:spChg chg="mod">
          <ac:chgData name="OTAVIO ARISTIDES LIMA" userId="S::062190019@faculdade.cefsa.edu.br::54dca814-9935-43a4-a38b-4d739b08aab0" providerId="AD" clId="Web-{225DA075-CE30-A313-53D4-07A313EA35E4}" dt="2024-06-05T01:49:31.317" v="31" actId="20577"/>
          <ac:spMkLst>
            <pc:docMk/>
            <pc:sldMk cId="3477441249" sldId="259"/>
            <ac:spMk id="6" creationId="{F5C1002B-9E38-4356-B556-EEE83D41E16C}"/>
          </ac:spMkLst>
        </pc:spChg>
      </pc:sldChg>
      <pc:sldChg chg="modSp">
        <pc:chgData name="OTAVIO ARISTIDES LIMA" userId="S::062190019@faculdade.cefsa.edu.br::54dca814-9935-43a4-a38b-4d739b08aab0" providerId="AD" clId="Web-{225DA075-CE30-A313-53D4-07A313EA35E4}" dt="2024-06-05T01:50:16.443" v="38" actId="14100"/>
        <pc:sldMkLst>
          <pc:docMk/>
          <pc:sldMk cId="2960372728" sldId="850"/>
        </pc:sldMkLst>
        <pc:spChg chg="mod">
          <ac:chgData name="OTAVIO ARISTIDES LIMA" userId="S::062190019@faculdade.cefsa.edu.br::54dca814-9935-43a4-a38b-4d739b08aab0" providerId="AD" clId="Web-{225DA075-CE30-A313-53D4-07A313EA35E4}" dt="2024-06-05T01:49:40.005" v="36" actId="20577"/>
          <ac:spMkLst>
            <pc:docMk/>
            <pc:sldMk cId="2960372728" sldId="850"/>
            <ac:spMk id="4" creationId="{CA34F136-F733-2908-A2D2-BFBCBA461B4D}"/>
          </ac:spMkLst>
        </pc:spChg>
        <pc:spChg chg="mod">
          <ac:chgData name="OTAVIO ARISTIDES LIMA" userId="S::062190019@faculdade.cefsa.edu.br::54dca814-9935-43a4-a38b-4d739b08aab0" providerId="AD" clId="Web-{225DA075-CE30-A313-53D4-07A313EA35E4}" dt="2024-06-05T01:47:01.264" v="16" actId="14100"/>
          <ac:spMkLst>
            <pc:docMk/>
            <pc:sldMk cId="2960372728" sldId="850"/>
            <ac:spMk id="7" creationId="{00000000-0000-0000-0000-000000000000}"/>
          </ac:spMkLst>
        </pc:spChg>
        <pc:spChg chg="mod">
          <ac:chgData name="OTAVIO ARISTIDES LIMA" userId="S::062190019@faculdade.cefsa.edu.br::54dca814-9935-43a4-a38b-4d739b08aab0" providerId="AD" clId="Web-{225DA075-CE30-A313-53D4-07A313EA35E4}" dt="2024-06-05T01:47:24.202" v="19" actId="1076"/>
          <ac:spMkLst>
            <pc:docMk/>
            <pc:sldMk cId="2960372728" sldId="850"/>
            <ac:spMk id="8" creationId="{0EBFEBA2-8CC9-C2E5-0FB4-9988A67914CE}"/>
          </ac:spMkLst>
        </pc:spChg>
        <pc:spChg chg="mod">
          <ac:chgData name="OTAVIO ARISTIDES LIMA" userId="S::062190019@faculdade.cefsa.edu.br::54dca814-9935-43a4-a38b-4d739b08aab0" providerId="AD" clId="Web-{225DA075-CE30-A313-53D4-07A313EA35E4}" dt="2024-06-05T01:49:30.598" v="29" actId="20577"/>
          <ac:spMkLst>
            <pc:docMk/>
            <pc:sldMk cId="2960372728" sldId="850"/>
            <ac:spMk id="12" creationId="{7495B8C1-F36C-4633-3808-EC38DB618B22}"/>
          </ac:spMkLst>
        </pc:spChg>
        <pc:picChg chg="mod">
          <ac:chgData name="OTAVIO ARISTIDES LIMA" userId="S::062190019@faculdade.cefsa.edu.br::54dca814-9935-43a4-a38b-4d739b08aab0" providerId="AD" clId="Web-{225DA075-CE30-A313-53D4-07A313EA35E4}" dt="2024-06-05T01:50:16.443" v="38" actId="14100"/>
          <ac:picMkLst>
            <pc:docMk/>
            <pc:sldMk cId="2960372728" sldId="850"/>
            <ac:picMk id="11" creationId="{758908B7-11C2-D753-FEA5-145F471BDE9F}"/>
          </ac:picMkLst>
        </pc:picChg>
      </pc:sldChg>
      <pc:sldChg chg="modSp">
        <pc:chgData name="OTAVIO ARISTIDES LIMA" userId="S::062190019@faculdade.cefsa.edu.br::54dca814-9935-43a4-a38b-4d739b08aab0" providerId="AD" clId="Web-{225DA075-CE30-A313-53D4-07A313EA35E4}" dt="2024-06-05T02:17:07.493" v="170" actId="14100"/>
        <pc:sldMkLst>
          <pc:docMk/>
          <pc:sldMk cId="190918720" sldId="857"/>
        </pc:sldMkLst>
        <pc:spChg chg="mod">
          <ac:chgData name="OTAVIO ARISTIDES LIMA" userId="S::062190019@faculdade.cefsa.edu.br::54dca814-9935-43a4-a38b-4d739b08aab0" providerId="AD" clId="Web-{225DA075-CE30-A313-53D4-07A313EA35E4}" dt="2024-06-05T02:16:59.571" v="168" actId="14100"/>
          <ac:spMkLst>
            <pc:docMk/>
            <pc:sldMk cId="190918720" sldId="857"/>
            <ac:spMk id="6" creationId="{85875E7B-5E32-0406-0612-11C9ACBC728D}"/>
          </ac:spMkLst>
        </pc:spChg>
        <pc:picChg chg="mod">
          <ac:chgData name="OTAVIO ARISTIDES LIMA" userId="S::062190019@faculdade.cefsa.edu.br::54dca814-9935-43a4-a38b-4d739b08aab0" providerId="AD" clId="Web-{225DA075-CE30-A313-53D4-07A313EA35E4}" dt="2024-06-05T02:17:07.493" v="170" actId="14100"/>
          <ac:picMkLst>
            <pc:docMk/>
            <pc:sldMk cId="190918720" sldId="857"/>
            <ac:picMk id="9" creationId="{5C795F05-3459-8223-46B8-A386DFCC548A}"/>
          </ac:picMkLst>
        </pc:picChg>
      </pc:sldChg>
      <pc:sldChg chg="addSp modSp">
        <pc:chgData name="OTAVIO ARISTIDES LIMA" userId="S::062190019@faculdade.cefsa.edu.br::54dca814-9935-43a4-a38b-4d739b08aab0" providerId="AD" clId="Web-{225DA075-CE30-A313-53D4-07A313EA35E4}" dt="2024-06-05T01:53:21.156" v="57" actId="20577"/>
        <pc:sldMkLst>
          <pc:docMk/>
          <pc:sldMk cId="1930966957" sldId="859"/>
        </pc:sldMkLst>
        <pc:spChg chg="mod">
          <ac:chgData name="OTAVIO ARISTIDES LIMA" userId="S::062190019@faculdade.cefsa.edu.br::54dca814-9935-43a4-a38b-4d739b08aab0" providerId="AD" clId="Web-{225DA075-CE30-A313-53D4-07A313EA35E4}" dt="2024-06-05T01:51:32.107" v="43" actId="20577"/>
          <ac:spMkLst>
            <pc:docMk/>
            <pc:sldMk cId="1930966957" sldId="859"/>
            <ac:spMk id="5" creationId="{F1AABA4C-F859-889F-2D88-2782F09A83D0}"/>
          </ac:spMkLst>
        </pc:spChg>
        <pc:spChg chg="add mod">
          <ac:chgData name="OTAVIO ARISTIDES LIMA" userId="S::062190019@faculdade.cefsa.edu.br::54dca814-9935-43a4-a38b-4d739b08aab0" providerId="AD" clId="Web-{225DA075-CE30-A313-53D4-07A313EA35E4}" dt="2024-06-05T01:53:21.156" v="57" actId="20577"/>
          <ac:spMkLst>
            <pc:docMk/>
            <pc:sldMk cId="1930966957" sldId="859"/>
            <ac:spMk id="6" creationId="{A166DEF1-C058-1E15-5EF6-1BBF4E83C580}"/>
          </ac:spMkLst>
        </pc:spChg>
        <pc:picChg chg="mod">
          <ac:chgData name="OTAVIO ARISTIDES LIMA" userId="S::062190019@faculdade.cefsa.edu.br::54dca814-9935-43a4-a38b-4d739b08aab0" providerId="AD" clId="Web-{225DA075-CE30-A313-53D4-07A313EA35E4}" dt="2024-06-05T01:51:27.138" v="42" actId="1076"/>
          <ac:picMkLst>
            <pc:docMk/>
            <pc:sldMk cId="1930966957" sldId="859"/>
            <ac:picMk id="8" creationId="{20108468-5E39-8343-5A7F-58B16DCD3993}"/>
          </ac:picMkLst>
        </pc:picChg>
      </pc:sldChg>
      <pc:sldChg chg="delSp modSp">
        <pc:chgData name="OTAVIO ARISTIDES LIMA" userId="S::062190019@faculdade.cefsa.edu.br::54dca814-9935-43a4-a38b-4d739b08aab0" providerId="AD" clId="Web-{225DA075-CE30-A313-53D4-07A313EA35E4}" dt="2024-06-05T01:55:03.601" v="67" actId="20577"/>
        <pc:sldMkLst>
          <pc:docMk/>
          <pc:sldMk cId="3388487510" sldId="860"/>
        </pc:sldMkLst>
        <pc:spChg chg="mod">
          <ac:chgData name="OTAVIO ARISTIDES LIMA" userId="S::062190019@faculdade.cefsa.edu.br::54dca814-9935-43a4-a38b-4d739b08aab0" providerId="AD" clId="Web-{225DA075-CE30-A313-53D4-07A313EA35E4}" dt="2024-06-05T01:55:03.601" v="67" actId="20577"/>
          <ac:spMkLst>
            <pc:docMk/>
            <pc:sldMk cId="3388487510" sldId="860"/>
            <ac:spMk id="5" creationId="{C23DF7EF-C574-72EA-D0E0-56ADB1B16E8E}"/>
          </ac:spMkLst>
        </pc:spChg>
        <pc:spChg chg="del">
          <ac:chgData name="OTAVIO ARISTIDES LIMA" userId="S::062190019@faculdade.cefsa.edu.br::54dca814-9935-43a4-a38b-4d739b08aab0" providerId="AD" clId="Web-{225DA075-CE30-A313-53D4-07A313EA35E4}" dt="2024-06-05T01:53:52.767" v="59"/>
          <ac:spMkLst>
            <pc:docMk/>
            <pc:sldMk cId="3388487510" sldId="860"/>
            <ac:spMk id="13" creationId="{59270117-6B31-FF63-5272-FB0FC6FBB351}"/>
          </ac:spMkLst>
        </pc:spChg>
        <pc:picChg chg="del">
          <ac:chgData name="OTAVIO ARISTIDES LIMA" userId="S::062190019@faculdade.cefsa.edu.br::54dca814-9935-43a4-a38b-4d739b08aab0" providerId="AD" clId="Web-{225DA075-CE30-A313-53D4-07A313EA35E4}" dt="2024-06-05T01:53:50.860" v="58"/>
          <ac:picMkLst>
            <pc:docMk/>
            <pc:sldMk cId="3388487510" sldId="860"/>
            <ac:picMk id="12" creationId="{5B4BF8CF-2A93-2208-6E95-2AAFAF5EC542}"/>
          </ac:picMkLst>
        </pc:picChg>
      </pc:sldChg>
      <pc:sldChg chg="modSp">
        <pc:chgData name="OTAVIO ARISTIDES LIMA" userId="S::062190019@faculdade.cefsa.edu.br::54dca814-9935-43a4-a38b-4d739b08aab0" providerId="AD" clId="Web-{225DA075-CE30-A313-53D4-07A313EA35E4}" dt="2024-06-05T02:11:25" v="97" actId="14100"/>
        <pc:sldMkLst>
          <pc:docMk/>
          <pc:sldMk cId="2643090444" sldId="863"/>
        </pc:sldMkLst>
        <pc:spChg chg="mod">
          <ac:chgData name="OTAVIO ARISTIDES LIMA" userId="S::062190019@faculdade.cefsa.edu.br::54dca814-9935-43a4-a38b-4d739b08aab0" providerId="AD" clId="Web-{225DA075-CE30-A313-53D4-07A313EA35E4}" dt="2024-06-05T02:11:06.359" v="95" actId="14100"/>
          <ac:spMkLst>
            <pc:docMk/>
            <pc:sldMk cId="2643090444" sldId="863"/>
            <ac:spMk id="3" creationId="{38FF4FD4-5C4E-49B0-8558-A21C0834C094}"/>
          </ac:spMkLst>
        </pc:spChg>
        <pc:picChg chg="mod">
          <ac:chgData name="OTAVIO ARISTIDES LIMA" userId="S::062190019@faculdade.cefsa.edu.br::54dca814-9935-43a4-a38b-4d739b08aab0" providerId="AD" clId="Web-{225DA075-CE30-A313-53D4-07A313EA35E4}" dt="2024-06-05T02:10:37.030" v="86" actId="14100"/>
          <ac:picMkLst>
            <pc:docMk/>
            <pc:sldMk cId="2643090444" sldId="863"/>
            <ac:picMk id="2" creationId="{59AF17B0-BA00-40AC-9D9F-2851F1769AAB}"/>
          </ac:picMkLst>
        </pc:picChg>
        <pc:picChg chg="mod">
          <ac:chgData name="OTAVIO ARISTIDES LIMA" userId="S::062190019@faculdade.cefsa.edu.br::54dca814-9935-43a4-a38b-4d739b08aab0" providerId="AD" clId="Web-{225DA075-CE30-A313-53D4-07A313EA35E4}" dt="2024-06-05T02:11:25" v="97" actId="14100"/>
          <ac:picMkLst>
            <pc:docMk/>
            <pc:sldMk cId="2643090444" sldId="863"/>
            <ac:picMk id="5" creationId="{377F8D4D-C65E-46DF-A5CA-69636B5498F4}"/>
          </ac:picMkLst>
        </pc:picChg>
        <pc:picChg chg="mod">
          <ac:chgData name="OTAVIO ARISTIDES LIMA" userId="S::062190019@faculdade.cefsa.edu.br::54dca814-9935-43a4-a38b-4d739b08aab0" providerId="AD" clId="Web-{225DA075-CE30-A313-53D4-07A313EA35E4}" dt="2024-06-05T02:11:09.953" v="96" actId="1076"/>
          <ac:picMkLst>
            <pc:docMk/>
            <pc:sldMk cId="2643090444" sldId="863"/>
            <ac:picMk id="1026" creationId="{9D259260-6F01-9451-98DF-A2CD58C1D77F}"/>
          </ac:picMkLst>
        </pc:picChg>
      </pc:sldChg>
      <pc:sldChg chg="addSp modSp">
        <pc:chgData name="OTAVIO ARISTIDES LIMA" userId="S::062190019@faculdade.cefsa.edu.br::54dca814-9935-43a4-a38b-4d739b08aab0" providerId="AD" clId="Web-{225DA075-CE30-A313-53D4-07A313EA35E4}" dt="2024-06-05T02:09:26.591" v="82"/>
        <pc:sldMkLst>
          <pc:docMk/>
          <pc:sldMk cId="231161357" sldId="878"/>
        </pc:sldMkLst>
        <pc:picChg chg="add mod">
          <ac:chgData name="OTAVIO ARISTIDES LIMA" userId="S::062190019@faculdade.cefsa.edu.br::54dca814-9935-43a4-a38b-4d739b08aab0" providerId="AD" clId="Web-{225DA075-CE30-A313-53D4-07A313EA35E4}" dt="2024-06-05T02:09:26.591" v="82"/>
          <ac:picMkLst>
            <pc:docMk/>
            <pc:sldMk cId="231161357" sldId="878"/>
            <ac:picMk id="2" creationId="{2FB1AD25-1BEC-A7C7-1728-ED50D640AC10}"/>
          </ac:picMkLst>
        </pc:picChg>
      </pc:sldChg>
      <pc:sldChg chg="addSp delSp modSp">
        <pc:chgData name="OTAVIO ARISTIDES LIMA" userId="S::062190019@faculdade.cefsa.edu.br::54dca814-9935-43a4-a38b-4d739b08aab0" providerId="AD" clId="Web-{225DA075-CE30-A313-53D4-07A313EA35E4}" dt="2024-06-05T02:15:32.287" v="167"/>
        <pc:sldMkLst>
          <pc:docMk/>
          <pc:sldMk cId="2363263165" sldId="906"/>
        </pc:sldMkLst>
        <pc:spChg chg="add mod">
          <ac:chgData name="OTAVIO ARISTIDES LIMA" userId="S::062190019@faculdade.cefsa.edu.br::54dca814-9935-43a4-a38b-4d739b08aab0" providerId="AD" clId="Web-{225DA075-CE30-A313-53D4-07A313EA35E4}" dt="2024-06-05T02:15:32.287" v="167"/>
          <ac:spMkLst>
            <pc:docMk/>
            <pc:sldMk cId="2363263165" sldId="906"/>
            <ac:spMk id="2" creationId="{1E9D9018-82B8-A5AE-CCA8-3D61C5BD8574}"/>
          </ac:spMkLst>
        </pc:spChg>
        <pc:spChg chg="add del mod">
          <ac:chgData name="OTAVIO ARISTIDES LIMA" userId="S::062190019@faculdade.cefsa.edu.br::54dca814-9935-43a4-a38b-4d739b08aab0" providerId="AD" clId="Web-{225DA075-CE30-A313-53D4-07A313EA35E4}" dt="2024-06-05T02:15:26.381" v="165"/>
          <ac:spMkLst>
            <pc:docMk/>
            <pc:sldMk cId="2363263165" sldId="906"/>
            <ac:spMk id="5" creationId="{0FE399A3-B616-8AB4-6902-54AB83770127}"/>
          </ac:spMkLst>
        </pc:spChg>
      </pc:sldChg>
    </pc:docChg>
  </pc:docChgLst>
  <pc:docChgLst>
    <pc:chgData name="OTAVIO ARISTIDES LIMA" userId="S::062190019@faculdade.cefsa.edu.br::54dca814-9935-43a4-a38b-4d739b08aab0" providerId="AD" clId="Web-{25C10909-D760-1C13-43AE-30C7D1C04B62}"/>
    <pc:docChg chg="delSld modSld sldOrd">
      <pc:chgData name="OTAVIO ARISTIDES LIMA" userId="S::062190019@faculdade.cefsa.edu.br::54dca814-9935-43a4-a38b-4d739b08aab0" providerId="AD" clId="Web-{25C10909-D760-1C13-43AE-30C7D1C04B62}" dt="2024-06-05T03:57:02.810" v="34" actId="20577"/>
      <pc:docMkLst>
        <pc:docMk/>
      </pc:docMkLst>
      <pc:sldChg chg="del">
        <pc:chgData name="OTAVIO ARISTIDES LIMA" userId="S::062190019@faculdade.cefsa.edu.br::54dca814-9935-43a4-a38b-4d739b08aab0" providerId="AD" clId="Web-{25C10909-D760-1C13-43AE-30C7D1C04B62}" dt="2024-06-05T03:54:18.583" v="21"/>
        <pc:sldMkLst>
          <pc:docMk/>
          <pc:sldMk cId="4195487057" sldId="889"/>
        </pc:sldMkLst>
      </pc:sldChg>
      <pc:sldChg chg="addSp modSp">
        <pc:chgData name="OTAVIO ARISTIDES LIMA" userId="S::062190019@faculdade.cefsa.edu.br::54dca814-9935-43a4-a38b-4d739b08aab0" providerId="AD" clId="Web-{25C10909-D760-1C13-43AE-30C7D1C04B62}" dt="2024-06-05T03:57:02.810" v="34" actId="20577"/>
        <pc:sldMkLst>
          <pc:docMk/>
          <pc:sldMk cId="2661750490" sldId="908"/>
        </pc:sldMkLst>
        <pc:spChg chg="add mod">
          <ac:chgData name="OTAVIO ARISTIDES LIMA" userId="S::062190019@faculdade.cefsa.edu.br::54dca814-9935-43a4-a38b-4d739b08aab0" providerId="AD" clId="Web-{25C10909-D760-1C13-43AE-30C7D1C04B62}" dt="2024-06-05T03:57:02.810" v="34" actId="20577"/>
          <ac:spMkLst>
            <pc:docMk/>
            <pc:sldMk cId="2661750490" sldId="908"/>
            <ac:spMk id="3" creationId="{0EEF219C-5246-E29E-20CF-DB6FADAC5FA7}"/>
          </ac:spMkLst>
        </pc:spChg>
        <pc:picChg chg="add mod">
          <ac:chgData name="OTAVIO ARISTIDES LIMA" userId="S::062190019@faculdade.cefsa.edu.br::54dca814-9935-43a4-a38b-4d739b08aab0" providerId="AD" clId="Web-{25C10909-D760-1C13-43AE-30C7D1C04B62}" dt="2024-06-05T03:56:38.450" v="23" actId="1076"/>
          <ac:picMkLst>
            <pc:docMk/>
            <pc:sldMk cId="2661750490" sldId="908"/>
            <ac:picMk id="2" creationId="{CCDE531B-B6CD-2C23-D807-B975DDCB4B13}"/>
          </ac:picMkLst>
        </pc:picChg>
      </pc:sldChg>
      <pc:sldChg chg="delSp modSp ord">
        <pc:chgData name="OTAVIO ARISTIDES LIMA" userId="S::062190019@faculdade.cefsa.edu.br::54dca814-9935-43a4-a38b-4d739b08aab0" providerId="AD" clId="Web-{25C10909-D760-1C13-43AE-30C7D1C04B62}" dt="2024-06-05T03:54:08.708" v="20" actId="20577"/>
        <pc:sldMkLst>
          <pc:docMk/>
          <pc:sldMk cId="3702052241" sldId="910"/>
        </pc:sldMkLst>
        <pc:spChg chg="mod">
          <ac:chgData name="OTAVIO ARISTIDES LIMA" userId="S::062190019@faculdade.cefsa.edu.br::54dca814-9935-43a4-a38b-4d739b08aab0" providerId="AD" clId="Web-{25C10909-D760-1C13-43AE-30C7D1C04B62}" dt="2024-06-05T03:54:08.708" v="20" actId="20577"/>
          <ac:spMkLst>
            <pc:docMk/>
            <pc:sldMk cId="3702052241" sldId="910"/>
            <ac:spMk id="7" creationId="{6997F447-45D7-AEB4-C508-323ADE5FED91}"/>
          </ac:spMkLst>
        </pc:spChg>
        <pc:spChg chg="del mod">
          <ac:chgData name="OTAVIO ARISTIDES LIMA" userId="S::062190019@faculdade.cefsa.edu.br::54dca814-9935-43a4-a38b-4d739b08aab0" providerId="AD" clId="Web-{25C10909-D760-1C13-43AE-30C7D1C04B62}" dt="2024-06-05T03:53:15.035" v="3"/>
          <ac:spMkLst>
            <pc:docMk/>
            <pc:sldMk cId="3702052241" sldId="910"/>
            <ac:spMk id="12" creationId="{96B3E029-0615-CE95-29E3-B7F8A3425B78}"/>
          </ac:spMkLst>
        </pc:spChg>
        <pc:spChg chg="del">
          <ac:chgData name="OTAVIO ARISTIDES LIMA" userId="S::062190019@faculdade.cefsa.edu.br::54dca814-9935-43a4-a38b-4d739b08aab0" providerId="AD" clId="Web-{25C10909-D760-1C13-43AE-30C7D1C04B62}" dt="2024-06-05T03:53:17.176" v="5"/>
          <ac:spMkLst>
            <pc:docMk/>
            <pc:sldMk cId="3702052241" sldId="910"/>
            <ac:spMk id="15" creationId="{DFDD2533-70B2-3254-07A5-D89C6F00A0B8}"/>
          </ac:spMkLst>
        </pc:spChg>
        <pc:picChg chg="del">
          <ac:chgData name="OTAVIO ARISTIDES LIMA" userId="S::062190019@faculdade.cefsa.edu.br::54dca814-9935-43a4-a38b-4d739b08aab0" providerId="AD" clId="Web-{25C10909-D760-1C13-43AE-30C7D1C04B62}" dt="2024-06-05T03:53:13.472" v="1"/>
          <ac:picMkLst>
            <pc:docMk/>
            <pc:sldMk cId="3702052241" sldId="910"/>
            <ac:picMk id="3" creationId="{2E10298C-7838-DAE6-0138-66CA301896C3}"/>
          </ac:picMkLst>
        </pc:picChg>
        <pc:picChg chg="del">
          <ac:chgData name="OTAVIO ARISTIDES LIMA" userId="S::062190019@faculdade.cefsa.edu.br::54dca814-9935-43a4-a38b-4d739b08aab0" providerId="AD" clId="Web-{25C10909-D760-1C13-43AE-30C7D1C04B62}" dt="2024-06-05T03:53:15.629" v="4"/>
          <ac:picMkLst>
            <pc:docMk/>
            <pc:sldMk cId="3702052241" sldId="910"/>
            <ac:picMk id="6" creationId="{80584817-7C5A-F2F8-972C-F20FA939D96C}"/>
          </ac:picMkLst>
        </pc:picChg>
      </pc:sldChg>
    </pc:docChg>
  </pc:docChgLst>
  <pc:docChgLst>
    <pc:chgData name="MATHEUS ATANAZIO PEREIRA" userId="S::062190036@faculdade.cefsa.edu.br::1aec6fa2-7037-4b84-9996-f34771d1e874" providerId="AD" clId="Web-{11C381DB-DBA8-F219-64B1-7EAF030BD7C5}"/>
    <pc:docChg chg="modSld">
      <pc:chgData name="MATHEUS ATANAZIO PEREIRA" userId="S::062190036@faculdade.cefsa.edu.br::1aec6fa2-7037-4b84-9996-f34771d1e874" providerId="AD" clId="Web-{11C381DB-DBA8-F219-64B1-7EAF030BD7C5}" dt="2024-06-06T00:37:29.059" v="81" actId="1076"/>
      <pc:docMkLst>
        <pc:docMk/>
      </pc:docMkLst>
      <pc:sldChg chg="addSp delSp modSp">
        <pc:chgData name="MATHEUS ATANAZIO PEREIRA" userId="S::062190036@faculdade.cefsa.edu.br::1aec6fa2-7037-4b84-9996-f34771d1e874" providerId="AD" clId="Web-{11C381DB-DBA8-F219-64B1-7EAF030BD7C5}" dt="2024-06-06T00:37:29.059" v="81" actId="1076"/>
        <pc:sldMkLst>
          <pc:docMk/>
          <pc:sldMk cId="260974536" sldId="853"/>
        </pc:sldMkLst>
        <pc:picChg chg="add mod">
          <ac:chgData name="MATHEUS ATANAZIO PEREIRA" userId="S::062190036@faculdade.cefsa.edu.br::1aec6fa2-7037-4b84-9996-f34771d1e874" providerId="AD" clId="Web-{11C381DB-DBA8-F219-64B1-7EAF030BD7C5}" dt="2024-06-06T00:37:29.059" v="81" actId="1076"/>
          <ac:picMkLst>
            <pc:docMk/>
            <pc:sldMk cId="260974536" sldId="853"/>
            <ac:picMk id="3" creationId="{63409F7E-0480-B843-D41A-199DB212381B}"/>
          </ac:picMkLst>
        </pc:picChg>
        <pc:picChg chg="del">
          <ac:chgData name="MATHEUS ATANAZIO PEREIRA" userId="S::062190036@faculdade.cefsa.edu.br::1aec6fa2-7037-4b84-9996-f34771d1e874" providerId="AD" clId="Web-{11C381DB-DBA8-F219-64B1-7EAF030BD7C5}" dt="2024-06-06T00:35:51.243" v="76"/>
          <ac:picMkLst>
            <pc:docMk/>
            <pc:sldMk cId="260974536" sldId="853"/>
            <ac:picMk id="4" creationId="{6987C339-C2DA-A11C-0882-74B52C32D610}"/>
          </ac:picMkLst>
        </pc:picChg>
      </pc:sldChg>
      <pc:sldChg chg="addSp delSp modSp">
        <pc:chgData name="MATHEUS ATANAZIO PEREIRA" userId="S::062190036@faculdade.cefsa.edu.br::1aec6fa2-7037-4b84-9996-f34771d1e874" providerId="AD" clId="Web-{11C381DB-DBA8-F219-64B1-7EAF030BD7C5}" dt="2024-06-06T00:01:12.529" v="37" actId="1076"/>
        <pc:sldMkLst>
          <pc:docMk/>
          <pc:sldMk cId="190918720" sldId="857"/>
        </pc:sldMkLst>
        <pc:spChg chg="del">
          <ac:chgData name="MATHEUS ATANAZIO PEREIRA" userId="S::062190036@faculdade.cefsa.edu.br::1aec6fa2-7037-4b84-9996-f34771d1e874" providerId="AD" clId="Web-{11C381DB-DBA8-F219-64B1-7EAF030BD7C5}" dt="2024-06-06T00:00:51.934" v="34"/>
          <ac:spMkLst>
            <pc:docMk/>
            <pc:sldMk cId="190918720" sldId="857"/>
            <ac:spMk id="4" creationId="{40D6AD85-49C6-E4DC-FBAF-7C21BFE25326}"/>
          </ac:spMkLst>
        </pc:spChg>
        <pc:spChg chg="add mod">
          <ac:chgData name="MATHEUS ATANAZIO PEREIRA" userId="S::062190036@faculdade.cefsa.edu.br::1aec6fa2-7037-4b84-9996-f34771d1e874" providerId="AD" clId="Web-{11C381DB-DBA8-F219-64B1-7EAF030BD7C5}" dt="2024-06-06T00:01:12.529" v="37" actId="1076"/>
          <ac:spMkLst>
            <pc:docMk/>
            <pc:sldMk cId="190918720" sldId="857"/>
            <ac:spMk id="15" creationId="{94910119-DC41-EF93-AAB7-4BF2E6F3E52C}"/>
          </ac:spMkLst>
        </pc:spChg>
        <pc:picChg chg="add del mod">
          <ac:chgData name="MATHEUS ATANAZIO PEREIRA" userId="S::062190036@faculdade.cefsa.edu.br::1aec6fa2-7037-4b84-9996-f34771d1e874" providerId="AD" clId="Web-{11C381DB-DBA8-F219-64B1-7EAF030BD7C5}" dt="2024-06-06T00:00:30.996" v="32"/>
          <ac:picMkLst>
            <pc:docMk/>
            <pc:sldMk cId="190918720" sldId="857"/>
            <ac:picMk id="11" creationId="{5109A4B4-CE84-5251-01B3-A1204B6B43C6}"/>
          </ac:picMkLst>
        </pc:picChg>
        <pc:picChg chg="add mod">
          <ac:chgData name="MATHEUS ATANAZIO PEREIRA" userId="S::062190036@faculdade.cefsa.edu.br::1aec6fa2-7037-4b84-9996-f34771d1e874" providerId="AD" clId="Web-{11C381DB-DBA8-F219-64B1-7EAF030BD7C5}" dt="2024-06-06T00:00:58.528" v="35" actId="1076"/>
          <ac:picMkLst>
            <pc:docMk/>
            <pc:sldMk cId="190918720" sldId="857"/>
            <ac:picMk id="13" creationId="{187F45A2-9C1B-3A9B-EA32-6E31E4EDDFEA}"/>
          </ac:picMkLst>
        </pc:picChg>
      </pc:sldChg>
      <pc:sldChg chg="delSp modSp">
        <pc:chgData name="MATHEUS ATANAZIO PEREIRA" userId="S::062190036@faculdade.cefsa.edu.br::1aec6fa2-7037-4b84-9996-f34771d1e874" providerId="AD" clId="Web-{11C381DB-DBA8-F219-64B1-7EAF030BD7C5}" dt="2024-06-05T23:59:01.572" v="18"/>
        <pc:sldMkLst>
          <pc:docMk/>
          <pc:sldMk cId="1930966957" sldId="859"/>
        </pc:sldMkLst>
        <pc:spChg chg="del mod">
          <ac:chgData name="MATHEUS ATANAZIO PEREIRA" userId="S::062190036@faculdade.cefsa.edu.br::1aec6fa2-7037-4b84-9996-f34771d1e874" providerId="AD" clId="Web-{11C381DB-DBA8-F219-64B1-7EAF030BD7C5}" dt="2024-06-05T23:59:01.572" v="18"/>
          <ac:spMkLst>
            <pc:docMk/>
            <pc:sldMk cId="1930966957" sldId="859"/>
            <ac:spMk id="6" creationId="{A166DEF1-C058-1E15-5EF6-1BBF4E83C580}"/>
          </ac:spMkLst>
        </pc:spChg>
      </pc:sldChg>
      <pc:sldChg chg="addSp delSp modSp">
        <pc:chgData name="MATHEUS ATANAZIO PEREIRA" userId="S::062190036@faculdade.cefsa.edu.br::1aec6fa2-7037-4b84-9996-f34771d1e874" providerId="AD" clId="Web-{11C381DB-DBA8-F219-64B1-7EAF030BD7C5}" dt="2024-06-06T00:11:17.765" v="63" actId="1076"/>
        <pc:sldMkLst>
          <pc:docMk/>
          <pc:sldMk cId="3527318470" sldId="886"/>
        </pc:sldMkLst>
        <pc:spChg chg="mod">
          <ac:chgData name="MATHEUS ATANAZIO PEREIRA" userId="S::062190036@faculdade.cefsa.edu.br::1aec6fa2-7037-4b84-9996-f34771d1e874" providerId="AD" clId="Web-{11C381DB-DBA8-F219-64B1-7EAF030BD7C5}" dt="2024-06-06T00:11:17.765" v="63" actId="1076"/>
          <ac:spMkLst>
            <pc:docMk/>
            <pc:sldMk cId="3527318470" sldId="886"/>
            <ac:spMk id="3" creationId="{EBE9CAC0-FB0B-0D89-8ED3-8061672A5141}"/>
          </ac:spMkLst>
        </pc:spChg>
        <pc:picChg chg="add del mod">
          <ac:chgData name="MATHEUS ATANAZIO PEREIRA" userId="S::062190036@faculdade.cefsa.edu.br::1aec6fa2-7037-4b84-9996-f34771d1e874" providerId="AD" clId="Web-{11C381DB-DBA8-F219-64B1-7EAF030BD7C5}" dt="2024-06-06T00:10:53.483" v="57"/>
          <ac:picMkLst>
            <pc:docMk/>
            <pc:sldMk cId="3527318470" sldId="886"/>
            <ac:picMk id="2" creationId="{B8888CD8-F23D-ECC3-AD75-0F0A737A59A3}"/>
          </ac:picMkLst>
        </pc:picChg>
        <pc:picChg chg="del">
          <ac:chgData name="MATHEUS ATANAZIO PEREIRA" userId="S::062190036@faculdade.cefsa.edu.br::1aec6fa2-7037-4b84-9996-f34771d1e874" providerId="AD" clId="Web-{11C381DB-DBA8-F219-64B1-7EAF030BD7C5}" dt="2024-06-06T00:10:26.983" v="52"/>
          <ac:picMkLst>
            <pc:docMk/>
            <pc:sldMk cId="3527318470" sldId="886"/>
            <ac:picMk id="5" creationId="{60367C01-E5BA-CD48-1E41-ECA0CDEDCB86}"/>
          </ac:picMkLst>
        </pc:picChg>
        <pc:picChg chg="add mod">
          <ac:chgData name="MATHEUS ATANAZIO PEREIRA" userId="S::062190036@faculdade.cefsa.edu.br::1aec6fa2-7037-4b84-9996-f34771d1e874" providerId="AD" clId="Web-{11C381DB-DBA8-F219-64B1-7EAF030BD7C5}" dt="2024-06-06T00:11:06.437" v="62" actId="14100"/>
          <ac:picMkLst>
            <pc:docMk/>
            <pc:sldMk cId="3527318470" sldId="886"/>
            <ac:picMk id="11" creationId="{2A46BD7D-A7C4-6A36-6090-D7EB00F9A851}"/>
          </ac:picMkLst>
        </pc:picChg>
      </pc:sldChg>
      <pc:sldChg chg="addSp delSp modSp">
        <pc:chgData name="MATHEUS ATANAZIO PEREIRA" userId="S::062190036@faculdade.cefsa.edu.br::1aec6fa2-7037-4b84-9996-f34771d1e874" providerId="AD" clId="Web-{11C381DB-DBA8-F219-64B1-7EAF030BD7C5}" dt="2024-06-05T23:58:49.337" v="15" actId="1076"/>
        <pc:sldMkLst>
          <pc:docMk/>
          <pc:sldMk cId="498650334" sldId="907"/>
        </pc:sldMkLst>
        <pc:spChg chg="mod">
          <ac:chgData name="MATHEUS ATANAZIO PEREIRA" userId="S::062190036@faculdade.cefsa.edu.br::1aec6fa2-7037-4b84-9996-f34771d1e874" providerId="AD" clId="Web-{11C381DB-DBA8-F219-64B1-7EAF030BD7C5}" dt="2024-06-05T23:58:49.337" v="15" actId="1076"/>
          <ac:spMkLst>
            <pc:docMk/>
            <pc:sldMk cId="498650334" sldId="907"/>
            <ac:spMk id="9" creationId="{5A848474-DF9D-8D06-1089-2480C3876ED6}"/>
          </ac:spMkLst>
        </pc:spChg>
        <pc:spChg chg="del">
          <ac:chgData name="MATHEUS ATANAZIO PEREIRA" userId="S::062190036@faculdade.cefsa.edu.br::1aec6fa2-7037-4b84-9996-f34771d1e874" providerId="AD" clId="Web-{11C381DB-DBA8-F219-64B1-7EAF030BD7C5}" dt="2024-06-05T23:58:18.899" v="12"/>
          <ac:spMkLst>
            <pc:docMk/>
            <pc:sldMk cId="498650334" sldId="907"/>
            <ac:spMk id="10" creationId="{17C34001-9743-8456-9AC8-E6B5D90B6ACE}"/>
          </ac:spMkLst>
        </pc:spChg>
        <pc:picChg chg="add mod modCrop">
          <ac:chgData name="MATHEUS ATANAZIO PEREIRA" userId="S::062190036@faculdade.cefsa.edu.br::1aec6fa2-7037-4b84-9996-f34771d1e874" providerId="AD" clId="Web-{11C381DB-DBA8-F219-64B1-7EAF030BD7C5}" dt="2024-06-05T23:58:27.930" v="14" actId="14100"/>
          <ac:picMkLst>
            <pc:docMk/>
            <pc:sldMk cId="498650334" sldId="907"/>
            <ac:picMk id="3" creationId="{C9ABA221-1358-35E2-DCC6-DF613DE436B9}"/>
          </ac:picMkLst>
        </pc:picChg>
        <pc:picChg chg="del">
          <ac:chgData name="MATHEUS ATANAZIO PEREIRA" userId="S::062190036@faculdade.cefsa.edu.br::1aec6fa2-7037-4b84-9996-f34771d1e874" providerId="AD" clId="Web-{11C381DB-DBA8-F219-64B1-7EAF030BD7C5}" dt="2024-06-05T23:57:07.834" v="0"/>
          <ac:picMkLst>
            <pc:docMk/>
            <pc:sldMk cId="498650334" sldId="907"/>
            <ac:picMk id="6" creationId="{F53BD269-403C-4E2C-CA14-5C32B646A354}"/>
          </ac:picMkLst>
        </pc:picChg>
      </pc:sldChg>
      <pc:sldChg chg="delSp modSp">
        <pc:chgData name="MATHEUS ATANAZIO PEREIRA" userId="S::062190036@faculdade.cefsa.edu.br::1aec6fa2-7037-4b84-9996-f34771d1e874" providerId="AD" clId="Web-{11C381DB-DBA8-F219-64B1-7EAF030BD7C5}" dt="2024-06-06T00:12:58.534" v="73" actId="20577"/>
        <pc:sldMkLst>
          <pc:docMk/>
          <pc:sldMk cId="2661750490" sldId="908"/>
        </pc:sldMkLst>
        <pc:spChg chg="del">
          <ac:chgData name="MATHEUS ATANAZIO PEREIRA" userId="S::062190036@faculdade.cefsa.edu.br::1aec6fa2-7037-4b84-9996-f34771d1e874" providerId="AD" clId="Web-{11C381DB-DBA8-F219-64B1-7EAF030BD7C5}" dt="2024-06-06T00:01:48.936" v="39"/>
          <ac:spMkLst>
            <pc:docMk/>
            <pc:sldMk cId="2661750490" sldId="908"/>
            <ac:spMk id="3" creationId="{0EEF219C-5246-E29E-20CF-DB6FADAC5FA7}"/>
          </ac:spMkLst>
        </pc:spChg>
        <pc:spChg chg="mod">
          <ac:chgData name="MATHEUS ATANAZIO PEREIRA" userId="S::062190036@faculdade.cefsa.edu.br::1aec6fa2-7037-4b84-9996-f34771d1e874" providerId="AD" clId="Web-{11C381DB-DBA8-F219-64B1-7EAF030BD7C5}" dt="2024-06-06T00:12:58.534" v="73" actId="20577"/>
          <ac:spMkLst>
            <pc:docMk/>
            <pc:sldMk cId="2661750490" sldId="908"/>
            <ac:spMk id="7" creationId="{6997F447-45D7-AEB4-C508-323ADE5FED91}"/>
          </ac:spMkLst>
        </pc:spChg>
        <pc:picChg chg="del">
          <ac:chgData name="MATHEUS ATANAZIO PEREIRA" userId="S::062190036@faculdade.cefsa.edu.br::1aec6fa2-7037-4b84-9996-f34771d1e874" providerId="AD" clId="Web-{11C381DB-DBA8-F219-64B1-7EAF030BD7C5}" dt="2024-06-06T00:01:46.733" v="38"/>
          <ac:picMkLst>
            <pc:docMk/>
            <pc:sldMk cId="2661750490" sldId="908"/>
            <ac:picMk id="2" creationId="{CCDE531B-B6CD-2C23-D807-B975DDCB4B13}"/>
          </ac:picMkLst>
        </pc:picChg>
      </pc:sldChg>
      <pc:sldChg chg="modSp">
        <pc:chgData name="MATHEUS ATANAZIO PEREIRA" userId="S::062190036@faculdade.cefsa.edu.br::1aec6fa2-7037-4b84-9996-f34771d1e874" providerId="AD" clId="Web-{11C381DB-DBA8-F219-64B1-7EAF030BD7C5}" dt="2024-06-06T00:13:11.347" v="75" actId="20577"/>
        <pc:sldMkLst>
          <pc:docMk/>
          <pc:sldMk cId="743028422" sldId="909"/>
        </pc:sldMkLst>
        <pc:spChg chg="mod">
          <ac:chgData name="MATHEUS ATANAZIO PEREIRA" userId="S::062190036@faculdade.cefsa.edu.br::1aec6fa2-7037-4b84-9996-f34771d1e874" providerId="AD" clId="Web-{11C381DB-DBA8-F219-64B1-7EAF030BD7C5}" dt="2024-06-06T00:13:11.347" v="75" actId="20577"/>
          <ac:spMkLst>
            <pc:docMk/>
            <pc:sldMk cId="743028422" sldId="909"/>
            <ac:spMk id="7" creationId="{6997F447-45D7-AEB4-C508-323ADE5FED91}"/>
          </ac:spMkLst>
        </pc:spChg>
      </pc:sldChg>
    </pc:docChg>
  </pc:docChgLst>
  <pc:docChgLst>
    <pc:chgData name="OTAVIO ARISTIDES LIMA" userId="S::062190019@faculdade.cefsa.edu.br::54dca814-9935-43a4-a38b-4d739b08aab0" providerId="AD" clId="Web-{D0245046-C70E-940D-8DB7-87309094EAD1}"/>
    <pc:docChg chg="addSld delSld modSld">
      <pc:chgData name="OTAVIO ARISTIDES LIMA" userId="S::062190019@faculdade.cefsa.edu.br::54dca814-9935-43a4-a38b-4d739b08aab0" providerId="AD" clId="Web-{D0245046-C70E-940D-8DB7-87309094EAD1}" dt="2024-06-05T03:51:46.278" v="177"/>
      <pc:docMkLst>
        <pc:docMk/>
      </pc:docMkLst>
      <pc:sldChg chg="del">
        <pc:chgData name="OTAVIO ARISTIDES LIMA" userId="S::062190019@faculdade.cefsa.edu.br::54dca814-9935-43a4-a38b-4d739b08aab0" providerId="AD" clId="Web-{D0245046-C70E-940D-8DB7-87309094EAD1}" dt="2024-06-05T03:39:48.839" v="52"/>
        <pc:sldMkLst>
          <pc:docMk/>
          <pc:sldMk cId="1017251356" sldId="904"/>
        </pc:sldMkLst>
      </pc:sldChg>
      <pc:sldChg chg="addSp delSp modSp">
        <pc:chgData name="OTAVIO ARISTIDES LIMA" userId="S::062190019@faculdade.cefsa.edu.br::54dca814-9935-43a4-a38b-4d739b08aab0" providerId="AD" clId="Web-{D0245046-C70E-940D-8DB7-87309094EAD1}" dt="2024-06-05T03:48:03.148" v="176" actId="20577"/>
        <pc:sldMkLst>
          <pc:docMk/>
          <pc:sldMk cId="498650334" sldId="907"/>
        </pc:sldMkLst>
        <pc:spChg chg="mod">
          <ac:chgData name="OTAVIO ARISTIDES LIMA" userId="S::062190019@faculdade.cefsa.edu.br::54dca814-9935-43a4-a38b-4d739b08aab0" providerId="AD" clId="Web-{D0245046-C70E-940D-8DB7-87309094EAD1}" dt="2024-06-05T03:48:03.148" v="176" actId="20577"/>
          <ac:spMkLst>
            <pc:docMk/>
            <pc:sldMk cId="498650334" sldId="907"/>
            <ac:spMk id="2" creationId="{5292A4AA-DC39-1D0C-4920-1C21C4322A8E}"/>
          </ac:spMkLst>
        </pc:spChg>
        <pc:spChg chg="add mod">
          <ac:chgData name="OTAVIO ARISTIDES LIMA" userId="S::062190019@faculdade.cefsa.edu.br::54dca814-9935-43a4-a38b-4d739b08aab0" providerId="AD" clId="Web-{D0245046-C70E-940D-8DB7-87309094EAD1}" dt="2024-06-05T03:46:29.193" v="168"/>
          <ac:spMkLst>
            <pc:docMk/>
            <pc:sldMk cId="498650334" sldId="907"/>
            <ac:spMk id="9" creationId="{5A848474-DF9D-8D06-1089-2480C3876ED6}"/>
          </ac:spMkLst>
        </pc:spChg>
        <pc:spChg chg="add mod">
          <ac:chgData name="OTAVIO ARISTIDES LIMA" userId="S::062190019@faculdade.cefsa.edu.br::54dca814-9935-43a4-a38b-4d739b08aab0" providerId="AD" clId="Web-{D0245046-C70E-940D-8DB7-87309094EAD1}" dt="2024-06-05T03:44:23.331" v="105" actId="14100"/>
          <ac:spMkLst>
            <pc:docMk/>
            <pc:sldMk cId="498650334" sldId="907"/>
            <ac:spMk id="10" creationId="{17C34001-9743-8456-9AC8-E6B5D90B6ACE}"/>
          </ac:spMkLst>
        </pc:spChg>
        <pc:graphicFrameChg chg="add del">
          <ac:chgData name="OTAVIO ARISTIDES LIMA" userId="S::062190019@faculdade.cefsa.edu.br::54dca814-9935-43a4-a38b-4d739b08aab0" providerId="AD" clId="Web-{D0245046-C70E-940D-8DB7-87309094EAD1}" dt="2024-06-05T03:29:33.487" v="27"/>
          <ac:graphicFrameMkLst>
            <pc:docMk/>
            <pc:sldMk cId="498650334" sldId="907"/>
            <ac:graphicFrameMk id="3" creationId="{A56240BF-6CBF-F151-07C8-F4AEF6BC842C}"/>
          </ac:graphicFrameMkLst>
        </pc:graphicFrameChg>
        <pc:picChg chg="add mod">
          <ac:chgData name="OTAVIO ARISTIDES LIMA" userId="S::062190019@faculdade.cefsa.edu.br::54dca814-9935-43a4-a38b-4d739b08aab0" providerId="AD" clId="Web-{D0245046-C70E-940D-8DB7-87309094EAD1}" dt="2024-06-05T03:43:25.517" v="80" actId="14100"/>
          <ac:picMkLst>
            <pc:docMk/>
            <pc:sldMk cId="498650334" sldId="907"/>
            <ac:picMk id="6" creationId="{F53BD269-403C-4E2C-CA14-5C32B646A354}"/>
          </ac:picMkLst>
        </pc:picChg>
      </pc:sldChg>
      <pc:sldChg chg="addSp modSp">
        <pc:chgData name="OTAVIO ARISTIDES LIMA" userId="S::062190019@faculdade.cefsa.edu.br::54dca814-9935-43a4-a38b-4d739b08aab0" providerId="AD" clId="Web-{D0245046-C70E-940D-8DB7-87309094EAD1}" dt="2024-06-05T03:39:31.901" v="51" actId="1076"/>
        <pc:sldMkLst>
          <pc:docMk/>
          <pc:sldMk cId="743028422" sldId="909"/>
        </pc:sldMkLst>
        <pc:spChg chg="add mod">
          <ac:chgData name="OTAVIO ARISTIDES LIMA" userId="S::062190019@faculdade.cefsa.edu.br::54dca814-9935-43a4-a38b-4d739b08aab0" providerId="AD" clId="Web-{D0245046-C70E-940D-8DB7-87309094EAD1}" dt="2024-06-05T03:39:22.401" v="47" actId="1076"/>
          <ac:spMkLst>
            <pc:docMk/>
            <pc:sldMk cId="743028422" sldId="909"/>
            <ac:spMk id="12" creationId="{96B3E029-0615-CE95-29E3-B7F8A3425B78}"/>
          </ac:spMkLst>
        </pc:spChg>
        <pc:spChg chg="add mod">
          <ac:chgData name="OTAVIO ARISTIDES LIMA" userId="S::062190019@faculdade.cefsa.edu.br::54dca814-9935-43a4-a38b-4d739b08aab0" providerId="AD" clId="Web-{D0245046-C70E-940D-8DB7-87309094EAD1}" dt="2024-06-05T03:39:31.901" v="51" actId="1076"/>
          <ac:spMkLst>
            <pc:docMk/>
            <pc:sldMk cId="743028422" sldId="909"/>
            <ac:spMk id="15" creationId="{DFDD2533-70B2-3254-07A5-D89C6F00A0B8}"/>
          </ac:spMkLst>
        </pc:spChg>
        <pc:picChg chg="add mod">
          <ac:chgData name="OTAVIO ARISTIDES LIMA" userId="S::062190019@faculdade.cefsa.edu.br::54dca814-9935-43a4-a38b-4d739b08aab0" providerId="AD" clId="Web-{D0245046-C70E-940D-8DB7-87309094EAD1}" dt="2024-06-05T03:39:22.385" v="46" actId="1076"/>
          <ac:picMkLst>
            <pc:docMk/>
            <pc:sldMk cId="743028422" sldId="909"/>
            <ac:picMk id="3" creationId="{2E10298C-7838-DAE6-0138-66CA301896C3}"/>
          </ac:picMkLst>
        </pc:picChg>
        <pc:picChg chg="add mod">
          <ac:chgData name="OTAVIO ARISTIDES LIMA" userId="S::062190019@faculdade.cefsa.edu.br::54dca814-9935-43a4-a38b-4d739b08aab0" providerId="AD" clId="Web-{D0245046-C70E-940D-8DB7-87309094EAD1}" dt="2024-06-05T03:39:25.541" v="50" actId="1076"/>
          <ac:picMkLst>
            <pc:docMk/>
            <pc:sldMk cId="743028422" sldId="909"/>
            <ac:picMk id="6" creationId="{80584817-7C5A-F2F8-972C-F20FA939D96C}"/>
          </ac:picMkLst>
        </pc:picChg>
      </pc:sldChg>
      <pc:sldChg chg="addSp modSp del">
        <pc:chgData name="OTAVIO ARISTIDES LIMA" userId="S::062190019@faculdade.cefsa.edu.br::54dca814-9935-43a4-a38b-4d739b08aab0" providerId="AD" clId="Web-{D0245046-C70E-940D-8DB7-87309094EAD1}" dt="2024-06-05T03:28:09.251" v="13"/>
        <pc:sldMkLst>
          <pc:docMk/>
          <pc:sldMk cId="3623022414" sldId="910"/>
        </pc:sldMkLst>
        <pc:spChg chg="mod">
          <ac:chgData name="OTAVIO ARISTIDES LIMA" userId="S::062190019@faculdade.cefsa.edu.br::54dca814-9935-43a4-a38b-4d739b08aab0" providerId="AD" clId="Web-{D0245046-C70E-940D-8DB7-87309094EAD1}" dt="2024-06-05T03:26:31.853" v="3" actId="20577"/>
          <ac:spMkLst>
            <pc:docMk/>
            <pc:sldMk cId="3623022414" sldId="910"/>
            <ac:spMk id="7" creationId="{6997F447-45D7-AEB4-C508-323ADE5FED91}"/>
          </ac:spMkLst>
        </pc:spChg>
        <pc:picChg chg="mod">
          <ac:chgData name="OTAVIO ARISTIDES LIMA" userId="S::062190019@faculdade.cefsa.edu.br::54dca814-9935-43a4-a38b-4d739b08aab0" providerId="AD" clId="Web-{D0245046-C70E-940D-8DB7-87309094EAD1}" dt="2024-06-05T03:26:34.916" v="4" actId="14100"/>
          <ac:picMkLst>
            <pc:docMk/>
            <pc:sldMk cId="3623022414" sldId="910"/>
            <ac:picMk id="3" creationId="{84EE46AD-10D9-07A9-CB01-21C0C7D857BD}"/>
          </ac:picMkLst>
        </pc:picChg>
        <pc:picChg chg="add mod">
          <ac:chgData name="OTAVIO ARISTIDES LIMA" userId="S::062190019@faculdade.cefsa.edu.br::54dca814-9935-43a4-a38b-4d739b08aab0" providerId="AD" clId="Web-{D0245046-C70E-940D-8DB7-87309094EAD1}" dt="2024-06-05T03:27:08.026" v="9" actId="1076"/>
          <ac:picMkLst>
            <pc:docMk/>
            <pc:sldMk cId="3623022414" sldId="910"/>
            <ac:picMk id="5" creationId="{BA7F9484-81E9-A277-C5A1-AEFB9C321417}"/>
          </ac:picMkLst>
        </pc:picChg>
        <pc:picChg chg="add mod">
          <ac:chgData name="OTAVIO ARISTIDES LIMA" userId="S::062190019@faculdade.cefsa.edu.br::54dca814-9935-43a4-a38b-4d739b08aab0" providerId="AD" clId="Web-{D0245046-C70E-940D-8DB7-87309094EAD1}" dt="2024-06-05T03:27:31.828" v="12" actId="14100"/>
          <ac:picMkLst>
            <pc:docMk/>
            <pc:sldMk cId="3623022414" sldId="910"/>
            <ac:picMk id="10" creationId="{938B990F-8C3B-58F8-4DD7-5E9D7D3F89E6}"/>
          </ac:picMkLst>
        </pc:picChg>
      </pc:sldChg>
      <pc:sldChg chg="add replId">
        <pc:chgData name="OTAVIO ARISTIDES LIMA" userId="S::062190019@faculdade.cefsa.edu.br::54dca814-9935-43a4-a38b-4d739b08aab0" providerId="AD" clId="Web-{D0245046-C70E-940D-8DB7-87309094EAD1}" dt="2024-06-05T03:51:46.278" v="177"/>
        <pc:sldMkLst>
          <pc:docMk/>
          <pc:sldMk cId="3702052241" sldId="910"/>
        </pc:sldMkLst>
      </pc:sldChg>
    </pc:docChg>
  </pc:docChgLst>
  <pc:docChgLst>
    <pc:chgData name="MATHEUS ATANAZIO PEREIRA" userId="S::062190036@faculdade.cefsa.edu.br::1aec6fa2-7037-4b84-9996-f34771d1e874" providerId="AD" clId="Web-{5526440B-D212-0CAE-D083-CEA5624C4BAE}"/>
    <pc:docChg chg="modSld">
      <pc:chgData name="MATHEUS ATANAZIO PEREIRA" userId="S::062190036@faculdade.cefsa.edu.br::1aec6fa2-7037-4b84-9996-f34771d1e874" providerId="AD" clId="Web-{5526440B-D212-0CAE-D083-CEA5624C4BAE}" dt="2024-06-05T11:02:35.131" v="106"/>
      <pc:docMkLst>
        <pc:docMk/>
      </pc:docMkLst>
      <pc:sldChg chg="modSp">
        <pc:chgData name="MATHEUS ATANAZIO PEREIRA" userId="S::062190036@faculdade.cefsa.edu.br::1aec6fa2-7037-4b84-9996-f34771d1e874" providerId="AD" clId="Web-{5526440B-D212-0CAE-D083-CEA5624C4BAE}" dt="2024-06-05T10:43:10.233" v="72" actId="1076"/>
        <pc:sldMkLst>
          <pc:docMk/>
          <pc:sldMk cId="3477441249" sldId="259"/>
        </pc:sldMkLst>
        <pc:spChg chg="mod">
          <ac:chgData name="MATHEUS ATANAZIO PEREIRA" userId="S::062190036@faculdade.cefsa.edu.br::1aec6fa2-7037-4b84-9996-f34771d1e874" providerId="AD" clId="Web-{5526440B-D212-0CAE-D083-CEA5624C4BAE}" dt="2024-06-05T10:43:10.233" v="72" actId="1076"/>
          <ac:spMkLst>
            <pc:docMk/>
            <pc:sldMk cId="3477441249" sldId="259"/>
            <ac:spMk id="7" creationId="{00000000-0000-0000-0000-000000000000}"/>
          </ac:spMkLst>
        </pc:spChg>
      </pc:sldChg>
      <pc:sldChg chg="modSp">
        <pc:chgData name="MATHEUS ATANAZIO PEREIRA" userId="S::062190036@faculdade.cefsa.edu.br::1aec6fa2-7037-4b84-9996-f34771d1e874" providerId="AD" clId="Web-{5526440B-D212-0CAE-D083-CEA5624C4BAE}" dt="2024-06-05T10:43:38.234" v="75" actId="1076"/>
        <pc:sldMkLst>
          <pc:docMk/>
          <pc:sldMk cId="2960372728" sldId="850"/>
        </pc:sldMkLst>
        <pc:spChg chg="mod">
          <ac:chgData name="MATHEUS ATANAZIO PEREIRA" userId="S::062190036@faculdade.cefsa.edu.br::1aec6fa2-7037-4b84-9996-f34771d1e874" providerId="AD" clId="Web-{5526440B-D212-0CAE-D083-CEA5624C4BAE}" dt="2024-06-05T10:43:38.234" v="75" actId="1076"/>
          <ac:spMkLst>
            <pc:docMk/>
            <pc:sldMk cId="2960372728" sldId="850"/>
            <ac:spMk id="4" creationId="{CA34F136-F733-2908-A2D2-BFBCBA461B4D}"/>
          </ac:spMkLst>
        </pc:spChg>
        <pc:spChg chg="mod">
          <ac:chgData name="MATHEUS ATANAZIO PEREIRA" userId="S::062190036@faculdade.cefsa.edu.br::1aec6fa2-7037-4b84-9996-f34771d1e874" providerId="AD" clId="Web-{5526440B-D212-0CAE-D083-CEA5624C4BAE}" dt="2024-06-05T10:26:26.919" v="6" actId="1076"/>
          <ac:spMkLst>
            <pc:docMk/>
            <pc:sldMk cId="2960372728" sldId="850"/>
            <ac:spMk id="7" creationId="{00000000-0000-0000-0000-000000000000}"/>
          </ac:spMkLst>
        </pc:spChg>
      </pc:sldChg>
      <pc:sldChg chg="addSp delSp modSp">
        <pc:chgData name="MATHEUS ATANAZIO PEREIRA" userId="S::062190036@faculdade.cefsa.edu.br::1aec6fa2-7037-4b84-9996-f34771d1e874" providerId="AD" clId="Web-{5526440B-D212-0CAE-D083-CEA5624C4BAE}" dt="2024-06-05T11:01:39.067" v="99" actId="20577"/>
        <pc:sldMkLst>
          <pc:docMk/>
          <pc:sldMk cId="1930966957" sldId="859"/>
        </pc:sldMkLst>
        <pc:spChg chg="mod">
          <ac:chgData name="MATHEUS ATANAZIO PEREIRA" userId="S::062190036@faculdade.cefsa.edu.br::1aec6fa2-7037-4b84-9996-f34771d1e874" providerId="AD" clId="Web-{5526440B-D212-0CAE-D083-CEA5624C4BAE}" dt="2024-06-05T11:01:39.067" v="99" actId="20577"/>
          <ac:spMkLst>
            <pc:docMk/>
            <pc:sldMk cId="1930966957" sldId="859"/>
            <ac:spMk id="5" creationId="{F1AABA4C-F859-889F-2D88-2782F09A83D0}"/>
          </ac:spMkLst>
        </pc:spChg>
        <pc:spChg chg="del">
          <ac:chgData name="MATHEUS ATANAZIO PEREIRA" userId="S::062190036@faculdade.cefsa.edu.br::1aec6fa2-7037-4b84-9996-f34771d1e874" providerId="AD" clId="Web-{5526440B-D212-0CAE-D083-CEA5624C4BAE}" dt="2024-06-05T10:58:46.733" v="89"/>
          <ac:spMkLst>
            <pc:docMk/>
            <pc:sldMk cId="1930966957" sldId="859"/>
            <ac:spMk id="9" creationId="{00CB7090-B8B2-B4BB-EA99-3CA3676C5D02}"/>
          </ac:spMkLst>
        </pc:spChg>
        <pc:picChg chg="add mod modCrop">
          <ac:chgData name="MATHEUS ATANAZIO PEREIRA" userId="S::062190036@faculdade.cefsa.edu.br::1aec6fa2-7037-4b84-9996-f34771d1e874" providerId="AD" clId="Web-{5526440B-D212-0CAE-D083-CEA5624C4BAE}" dt="2024-06-05T10:58:58.999" v="94" actId="1076"/>
          <ac:picMkLst>
            <pc:docMk/>
            <pc:sldMk cId="1930966957" sldId="859"/>
            <ac:picMk id="7" creationId="{3FCEF1D8-A55B-B753-4FA3-8D6A7C86A5E8}"/>
          </ac:picMkLst>
        </pc:picChg>
        <pc:picChg chg="del">
          <ac:chgData name="MATHEUS ATANAZIO PEREIRA" userId="S::062190036@faculdade.cefsa.edu.br::1aec6fa2-7037-4b84-9996-f34771d1e874" providerId="AD" clId="Web-{5526440B-D212-0CAE-D083-CEA5624C4BAE}" dt="2024-06-05T10:57:13.793" v="78"/>
          <ac:picMkLst>
            <pc:docMk/>
            <pc:sldMk cId="1930966957" sldId="859"/>
            <ac:picMk id="8" creationId="{20108468-5E39-8343-5A7F-58B16DCD3993}"/>
          </ac:picMkLst>
        </pc:picChg>
        <pc:picChg chg="del">
          <ac:chgData name="MATHEUS ATANAZIO PEREIRA" userId="S::062190036@faculdade.cefsa.edu.br::1aec6fa2-7037-4b84-9996-f34771d1e874" providerId="AD" clId="Web-{5526440B-D212-0CAE-D083-CEA5624C4BAE}" dt="2024-06-05T10:58:47.608" v="90"/>
          <ac:picMkLst>
            <pc:docMk/>
            <pc:sldMk cId="1930966957" sldId="859"/>
            <ac:picMk id="5122" creationId="{52656650-370A-5793-8128-6BD3B62CC881}"/>
          </ac:picMkLst>
        </pc:picChg>
      </pc:sldChg>
      <pc:sldChg chg="modSp">
        <pc:chgData name="MATHEUS ATANAZIO PEREIRA" userId="S::062190036@faculdade.cefsa.edu.br::1aec6fa2-7037-4b84-9996-f34771d1e874" providerId="AD" clId="Web-{5526440B-D212-0CAE-D083-CEA5624C4BAE}" dt="2024-06-05T10:50:07.950" v="77" actId="20577"/>
        <pc:sldMkLst>
          <pc:docMk/>
          <pc:sldMk cId="3388487510" sldId="860"/>
        </pc:sldMkLst>
        <pc:spChg chg="mod">
          <ac:chgData name="MATHEUS ATANAZIO PEREIRA" userId="S::062190036@faculdade.cefsa.edu.br::1aec6fa2-7037-4b84-9996-f34771d1e874" providerId="AD" clId="Web-{5526440B-D212-0CAE-D083-CEA5624C4BAE}" dt="2024-06-05T10:50:07.950" v="77" actId="20577"/>
          <ac:spMkLst>
            <pc:docMk/>
            <pc:sldMk cId="3388487510" sldId="860"/>
            <ac:spMk id="5" creationId="{C23DF7EF-C574-72EA-D0E0-56ADB1B16E8E}"/>
          </ac:spMkLst>
        </pc:spChg>
      </pc:sldChg>
      <pc:sldChg chg="modSp">
        <pc:chgData name="MATHEUS ATANAZIO PEREIRA" userId="S::062190036@faculdade.cefsa.edu.br::1aec6fa2-7037-4b84-9996-f34771d1e874" providerId="AD" clId="Web-{5526440B-D212-0CAE-D083-CEA5624C4BAE}" dt="2024-06-05T10:28:04.906" v="14" actId="20577"/>
        <pc:sldMkLst>
          <pc:docMk/>
          <pc:sldMk cId="2643090444" sldId="863"/>
        </pc:sldMkLst>
        <pc:spChg chg="mod">
          <ac:chgData name="MATHEUS ATANAZIO PEREIRA" userId="S::062190036@faculdade.cefsa.edu.br::1aec6fa2-7037-4b84-9996-f34771d1e874" providerId="AD" clId="Web-{5526440B-D212-0CAE-D083-CEA5624C4BAE}" dt="2024-06-05T10:28:04.906" v="14" actId="20577"/>
          <ac:spMkLst>
            <pc:docMk/>
            <pc:sldMk cId="2643090444" sldId="863"/>
            <ac:spMk id="6" creationId="{85875E7B-5E32-0406-0612-11C9ACBC728D}"/>
          </ac:spMkLst>
        </pc:spChg>
      </pc:sldChg>
      <pc:sldChg chg="modSp">
        <pc:chgData name="MATHEUS ATANAZIO PEREIRA" userId="S::062190036@faculdade.cefsa.edu.br::1aec6fa2-7037-4b84-9996-f34771d1e874" providerId="AD" clId="Web-{5526440B-D212-0CAE-D083-CEA5624C4BAE}" dt="2024-06-05T10:27:46.437" v="12" actId="20577"/>
        <pc:sldMkLst>
          <pc:docMk/>
          <pc:sldMk cId="3650010020" sldId="864"/>
        </pc:sldMkLst>
        <pc:spChg chg="mod">
          <ac:chgData name="MATHEUS ATANAZIO PEREIRA" userId="S::062190036@faculdade.cefsa.edu.br::1aec6fa2-7037-4b84-9996-f34771d1e874" providerId="AD" clId="Web-{5526440B-D212-0CAE-D083-CEA5624C4BAE}" dt="2024-06-05T10:27:46.437" v="12" actId="20577"/>
          <ac:spMkLst>
            <pc:docMk/>
            <pc:sldMk cId="3650010020" sldId="864"/>
            <ac:spMk id="2" creationId="{85875E7B-5E32-0406-0612-11C9ACBC728D}"/>
          </ac:spMkLst>
        </pc:spChg>
        <pc:spChg chg="mod">
          <ac:chgData name="MATHEUS ATANAZIO PEREIRA" userId="S::062190036@faculdade.cefsa.edu.br::1aec6fa2-7037-4b84-9996-f34771d1e874" providerId="AD" clId="Web-{5526440B-D212-0CAE-D083-CEA5624C4BAE}" dt="2024-06-05T10:27:39.765" v="11" actId="20577"/>
          <ac:spMkLst>
            <pc:docMk/>
            <pc:sldMk cId="3650010020" sldId="864"/>
            <ac:spMk id="6" creationId="{85875E7B-5E32-0406-0612-11C9ACBC728D}"/>
          </ac:spMkLst>
        </pc:spChg>
      </pc:sldChg>
      <pc:sldChg chg="modSp">
        <pc:chgData name="MATHEUS ATANAZIO PEREIRA" userId="S::062190036@faculdade.cefsa.edu.br::1aec6fa2-7037-4b84-9996-f34771d1e874" providerId="AD" clId="Web-{5526440B-D212-0CAE-D083-CEA5624C4BAE}" dt="2024-06-05T10:28:48.017" v="19" actId="20577"/>
        <pc:sldMkLst>
          <pc:docMk/>
          <pc:sldMk cId="3643551080" sldId="870"/>
        </pc:sldMkLst>
        <pc:spChg chg="mod">
          <ac:chgData name="MATHEUS ATANAZIO PEREIRA" userId="S::062190036@faculdade.cefsa.edu.br::1aec6fa2-7037-4b84-9996-f34771d1e874" providerId="AD" clId="Web-{5526440B-D212-0CAE-D083-CEA5624C4BAE}" dt="2024-06-05T10:28:48.017" v="19" actId="20577"/>
          <ac:spMkLst>
            <pc:docMk/>
            <pc:sldMk cId="3643551080" sldId="870"/>
            <ac:spMk id="6" creationId="{85875E7B-5E32-0406-0612-11C9ACBC728D}"/>
          </ac:spMkLst>
        </pc:spChg>
      </pc:sldChg>
      <pc:sldChg chg="addSp modSp">
        <pc:chgData name="MATHEUS ATANAZIO PEREIRA" userId="S::062190036@faculdade.cefsa.edu.br::1aec6fa2-7037-4b84-9996-f34771d1e874" providerId="AD" clId="Web-{5526440B-D212-0CAE-D083-CEA5624C4BAE}" dt="2024-06-05T10:35:07.623" v="27" actId="20577"/>
        <pc:sldMkLst>
          <pc:docMk/>
          <pc:sldMk cId="231161357" sldId="878"/>
        </pc:sldMkLst>
        <pc:spChg chg="add mod">
          <ac:chgData name="MATHEUS ATANAZIO PEREIRA" userId="S::062190036@faculdade.cefsa.edu.br::1aec6fa2-7037-4b84-9996-f34771d1e874" providerId="AD" clId="Web-{5526440B-D212-0CAE-D083-CEA5624C4BAE}" dt="2024-06-05T10:35:07.623" v="27" actId="20577"/>
          <ac:spMkLst>
            <pc:docMk/>
            <pc:sldMk cId="231161357" sldId="878"/>
            <ac:spMk id="3" creationId="{D790378B-F32F-F2BE-37F8-E896C78E00E8}"/>
          </ac:spMkLst>
        </pc:spChg>
        <pc:picChg chg="mod">
          <ac:chgData name="MATHEUS ATANAZIO PEREIRA" userId="S::062190036@faculdade.cefsa.edu.br::1aec6fa2-7037-4b84-9996-f34771d1e874" providerId="AD" clId="Web-{5526440B-D212-0CAE-D083-CEA5624C4BAE}" dt="2024-06-05T10:29:11.971" v="21" actId="1076"/>
          <ac:picMkLst>
            <pc:docMk/>
            <pc:sldMk cId="231161357" sldId="878"/>
            <ac:picMk id="2" creationId="{2FB1AD25-1BEC-A7C7-1728-ED50D640AC10}"/>
          </ac:picMkLst>
        </pc:picChg>
      </pc:sldChg>
      <pc:sldChg chg="modNotes">
        <pc:chgData name="MATHEUS ATANAZIO PEREIRA" userId="S::062190036@faculdade.cefsa.edu.br::1aec6fa2-7037-4b84-9996-f34771d1e874" providerId="AD" clId="Web-{5526440B-D212-0CAE-D083-CEA5624C4BAE}" dt="2024-06-05T11:02:35.131" v="106"/>
        <pc:sldMkLst>
          <pc:docMk/>
          <pc:sldMk cId="3527318470" sldId="886"/>
        </pc:sldMkLst>
      </pc:sldChg>
      <pc:sldChg chg="modSp">
        <pc:chgData name="MATHEUS ATANAZIO PEREIRA" userId="S::062190036@faculdade.cefsa.edu.br::1aec6fa2-7037-4b84-9996-f34771d1e874" providerId="AD" clId="Web-{5526440B-D212-0CAE-D083-CEA5624C4BAE}" dt="2024-06-05T10:39:00.365" v="42"/>
        <pc:sldMkLst>
          <pc:docMk/>
          <pc:sldMk cId="4283407213" sldId="891"/>
        </pc:sldMkLst>
        <pc:spChg chg="mod">
          <ac:chgData name="MATHEUS ATANAZIO PEREIRA" userId="S::062190036@faculdade.cefsa.edu.br::1aec6fa2-7037-4b84-9996-f34771d1e874" providerId="AD" clId="Web-{5526440B-D212-0CAE-D083-CEA5624C4BAE}" dt="2024-06-05T10:39:00.365" v="42"/>
          <ac:spMkLst>
            <pc:docMk/>
            <pc:sldMk cId="4283407213" sldId="891"/>
            <ac:spMk id="7" creationId="{6997F447-45D7-AEB4-C508-323ADE5FED91}"/>
          </ac:spMkLst>
        </pc:spChg>
      </pc:sldChg>
      <pc:sldChg chg="modSp">
        <pc:chgData name="MATHEUS ATANAZIO PEREIRA" userId="S::062190036@faculdade.cefsa.edu.br::1aec6fa2-7037-4b84-9996-f34771d1e874" providerId="AD" clId="Web-{5526440B-D212-0CAE-D083-CEA5624C4BAE}" dt="2024-06-05T11:01:55.427" v="104" actId="20577"/>
        <pc:sldMkLst>
          <pc:docMk/>
          <pc:sldMk cId="925944155" sldId="903"/>
        </pc:sldMkLst>
        <pc:spChg chg="mod">
          <ac:chgData name="MATHEUS ATANAZIO PEREIRA" userId="S::062190036@faculdade.cefsa.edu.br::1aec6fa2-7037-4b84-9996-f34771d1e874" providerId="AD" clId="Web-{5526440B-D212-0CAE-D083-CEA5624C4BAE}" dt="2024-06-05T11:01:55.427" v="104" actId="20577"/>
          <ac:spMkLst>
            <pc:docMk/>
            <pc:sldMk cId="925944155" sldId="903"/>
            <ac:spMk id="19" creationId="{EA0F1C0E-156B-4A65-37F3-B2C1C1395C8F}"/>
          </ac:spMkLst>
        </pc:spChg>
      </pc:sldChg>
      <pc:sldChg chg="modSp">
        <pc:chgData name="MATHEUS ATANAZIO PEREIRA" userId="S::062190036@faculdade.cefsa.edu.br::1aec6fa2-7037-4b84-9996-f34771d1e874" providerId="AD" clId="Web-{5526440B-D212-0CAE-D083-CEA5624C4BAE}" dt="2024-06-05T10:39:57.617" v="56" actId="20577"/>
        <pc:sldMkLst>
          <pc:docMk/>
          <pc:sldMk cId="743028422" sldId="909"/>
        </pc:sldMkLst>
        <pc:spChg chg="mod">
          <ac:chgData name="MATHEUS ATANAZIO PEREIRA" userId="S::062190036@faculdade.cefsa.edu.br::1aec6fa2-7037-4b84-9996-f34771d1e874" providerId="AD" clId="Web-{5526440B-D212-0CAE-D083-CEA5624C4BAE}" dt="2024-06-05T10:39:57.617" v="56" actId="20577"/>
          <ac:spMkLst>
            <pc:docMk/>
            <pc:sldMk cId="743028422" sldId="909"/>
            <ac:spMk id="7" creationId="{6997F447-45D7-AEB4-C508-323ADE5FED91}"/>
          </ac:spMkLst>
        </pc:spChg>
      </pc:sldChg>
    </pc:docChg>
  </pc:docChgLst>
  <pc:docChgLst>
    <pc:chgData name="MATEUS QUINTINO GAMA" userId="6a51303f-9896-49e5-9759-659e26719f09" providerId="ADAL" clId="{EF828B20-5938-482B-A6B9-781A87CBA3B7}"/>
    <pc:docChg chg="undo custSel addSld delSld modSld">
      <pc:chgData name="MATEUS QUINTINO GAMA" userId="6a51303f-9896-49e5-9759-659e26719f09" providerId="ADAL" clId="{EF828B20-5938-482B-A6B9-781A87CBA3B7}" dt="2024-06-05T01:51:08.130" v="331" actId="20577"/>
      <pc:docMkLst>
        <pc:docMk/>
      </pc:docMkLst>
      <pc:sldChg chg="modSp mod">
        <pc:chgData name="MATEUS QUINTINO GAMA" userId="6a51303f-9896-49e5-9759-659e26719f09" providerId="ADAL" clId="{EF828B20-5938-482B-A6B9-781A87CBA3B7}" dt="2024-06-05T01:16:57.378" v="2" actId="255"/>
        <pc:sldMkLst>
          <pc:docMk/>
          <pc:sldMk cId="1869516614" sldId="257"/>
        </pc:sldMkLst>
        <pc:spChg chg="mod">
          <ac:chgData name="MATEUS QUINTINO GAMA" userId="6a51303f-9896-49e5-9759-659e26719f09" providerId="ADAL" clId="{EF828B20-5938-482B-A6B9-781A87CBA3B7}" dt="2024-06-05T01:16:51.880" v="1" actId="13926"/>
          <ac:spMkLst>
            <pc:docMk/>
            <pc:sldMk cId="1869516614" sldId="257"/>
            <ac:spMk id="7" creationId="{00000000-0000-0000-0000-000000000000}"/>
          </ac:spMkLst>
        </pc:spChg>
        <pc:spChg chg="mod">
          <ac:chgData name="MATEUS QUINTINO GAMA" userId="6a51303f-9896-49e5-9759-659e26719f09" providerId="ADAL" clId="{EF828B20-5938-482B-A6B9-781A87CBA3B7}" dt="2024-06-05T01:16:57.378" v="2" actId="255"/>
          <ac:spMkLst>
            <pc:docMk/>
            <pc:sldMk cId="1869516614" sldId="257"/>
            <ac:spMk id="9" creationId="{6384BE3E-8F58-BFC2-AFF0-07D9BEC3B35A}"/>
          </ac:spMkLst>
        </pc:spChg>
      </pc:sldChg>
      <pc:sldChg chg="addSp delSp modSp mod">
        <pc:chgData name="MATEUS QUINTINO GAMA" userId="6a51303f-9896-49e5-9759-659e26719f09" providerId="ADAL" clId="{EF828B20-5938-482B-A6B9-781A87CBA3B7}" dt="2024-06-05T01:32:31.911" v="44" actId="1076"/>
        <pc:sldMkLst>
          <pc:docMk/>
          <pc:sldMk cId="169300989" sldId="866"/>
        </pc:sldMkLst>
        <pc:spChg chg="mod">
          <ac:chgData name="MATEUS QUINTINO GAMA" userId="6a51303f-9896-49e5-9759-659e26719f09" providerId="ADAL" clId="{EF828B20-5938-482B-A6B9-781A87CBA3B7}" dt="2024-06-05T01:30:14.230" v="14" actId="1076"/>
          <ac:spMkLst>
            <pc:docMk/>
            <pc:sldMk cId="169300989" sldId="866"/>
            <ac:spMk id="17" creationId="{1E74501C-2734-4701-8C76-FACC1BCEAFC9}"/>
          </ac:spMkLst>
        </pc:spChg>
        <pc:picChg chg="mod modCrop">
          <ac:chgData name="MATEUS QUINTINO GAMA" userId="6a51303f-9896-49e5-9759-659e26719f09" providerId="ADAL" clId="{EF828B20-5938-482B-A6B9-781A87CBA3B7}" dt="2024-06-05T01:32:31.911" v="44" actId="1076"/>
          <ac:picMkLst>
            <pc:docMk/>
            <pc:sldMk cId="169300989" sldId="866"/>
            <ac:picMk id="3" creationId="{CC3500BE-A714-A6C4-0D04-1720A9DA4E38}"/>
          </ac:picMkLst>
        </pc:picChg>
        <pc:picChg chg="add del mod modCrop">
          <ac:chgData name="MATEUS QUINTINO GAMA" userId="6a51303f-9896-49e5-9759-659e26719f09" providerId="ADAL" clId="{EF828B20-5938-482B-A6B9-781A87CBA3B7}" dt="2024-06-05T01:31:27.906" v="26" actId="478"/>
          <ac:picMkLst>
            <pc:docMk/>
            <pc:sldMk cId="169300989" sldId="866"/>
            <ac:picMk id="4" creationId="{38DFCD53-B487-ACB2-391A-090384B32B98}"/>
          </ac:picMkLst>
        </pc:picChg>
        <pc:picChg chg="del mod">
          <ac:chgData name="MATEUS QUINTINO GAMA" userId="6a51303f-9896-49e5-9759-659e26719f09" providerId="ADAL" clId="{EF828B20-5938-482B-A6B9-781A87CBA3B7}" dt="2024-06-05T01:31:24.931" v="24" actId="478"/>
          <ac:picMkLst>
            <pc:docMk/>
            <pc:sldMk cId="169300989" sldId="866"/>
            <ac:picMk id="8" creationId="{42A41525-2DE1-4E80-AA99-41A4F6A32F84}"/>
          </ac:picMkLst>
        </pc:picChg>
        <pc:picChg chg="add del mod">
          <ac:chgData name="MATEUS QUINTINO GAMA" userId="6a51303f-9896-49e5-9759-659e26719f09" providerId="ADAL" clId="{EF828B20-5938-482B-A6B9-781A87CBA3B7}" dt="2024-06-05T01:31:26.661" v="25" actId="478"/>
          <ac:picMkLst>
            <pc:docMk/>
            <pc:sldMk cId="169300989" sldId="866"/>
            <ac:picMk id="10" creationId="{0978BF1C-7664-8D2D-2BAC-DC8AE25B265D}"/>
          </ac:picMkLst>
        </pc:picChg>
        <pc:picChg chg="add mod">
          <ac:chgData name="MATEUS QUINTINO GAMA" userId="6a51303f-9896-49e5-9759-659e26719f09" providerId="ADAL" clId="{EF828B20-5938-482B-A6B9-781A87CBA3B7}" dt="2024-06-05T01:32:28.037" v="43" actId="1076"/>
          <ac:picMkLst>
            <pc:docMk/>
            <pc:sldMk cId="169300989" sldId="866"/>
            <ac:picMk id="12" creationId="{CA0263EE-0419-8C28-8C0C-554B187B3C2E}"/>
          </ac:picMkLst>
        </pc:picChg>
      </pc:sldChg>
      <pc:sldChg chg="modSp mod">
        <pc:chgData name="MATEUS QUINTINO GAMA" userId="6a51303f-9896-49e5-9759-659e26719f09" providerId="ADAL" clId="{EF828B20-5938-482B-A6B9-781A87CBA3B7}" dt="2024-06-05T01:45:43.079" v="327" actId="20577"/>
        <pc:sldMkLst>
          <pc:docMk/>
          <pc:sldMk cId="712840895" sldId="867"/>
        </pc:sldMkLst>
        <pc:spChg chg="mod">
          <ac:chgData name="MATEUS QUINTINO GAMA" userId="6a51303f-9896-49e5-9759-659e26719f09" providerId="ADAL" clId="{EF828B20-5938-482B-A6B9-781A87CBA3B7}" dt="2024-06-05T01:45:43.079" v="327" actId="20577"/>
          <ac:spMkLst>
            <pc:docMk/>
            <pc:sldMk cId="712840895" sldId="867"/>
            <ac:spMk id="6" creationId="{85875E7B-5E32-0406-0612-11C9ACBC728D}"/>
          </ac:spMkLst>
        </pc:spChg>
      </pc:sldChg>
      <pc:sldChg chg="modSp mod">
        <pc:chgData name="MATEUS QUINTINO GAMA" userId="6a51303f-9896-49e5-9759-659e26719f09" providerId="ADAL" clId="{EF828B20-5938-482B-A6B9-781A87CBA3B7}" dt="2024-06-05T01:21:38.162" v="3" actId="400"/>
        <pc:sldMkLst>
          <pc:docMk/>
          <pc:sldMk cId="1006666712" sldId="881"/>
        </pc:sldMkLst>
        <pc:spChg chg="mod">
          <ac:chgData name="MATEUS QUINTINO GAMA" userId="6a51303f-9896-49e5-9759-659e26719f09" providerId="ADAL" clId="{EF828B20-5938-482B-A6B9-781A87CBA3B7}" dt="2024-06-05T01:21:38.162" v="3" actId="400"/>
          <ac:spMkLst>
            <pc:docMk/>
            <pc:sldMk cId="1006666712" sldId="881"/>
            <ac:spMk id="6" creationId="{85875E7B-5E32-0406-0612-11C9ACBC728D}"/>
          </ac:spMkLst>
        </pc:spChg>
      </pc:sldChg>
      <pc:sldChg chg="delSp mod">
        <pc:chgData name="MATEUS QUINTINO GAMA" userId="6a51303f-9896-49e5-9759-659e26719f09" providerId="ADAL" clId="{EF828B20-5938-482B-A6B9-781A87CBA3B7}" dt="2024-06-05T01:21:48.441" v="4" actId="478"/>
        <pc:sldMkLst>
          <pc:docMk/>
          <pc:sldMk cId="4195487057" sldId="889"/>
        </pc:sldMkLst>
        <pc:spChg chg="del">
          <ac:chgData name="MATEUS QUINTINO GAMA" userId="6a51303f-9896-49e5-9759-659e26719f09" providerId="ADAL" clId="{EF828B20-5938-482B-A6B9-781A87CBA3B7}" dt="2024-06-05T01:21:48.441" v="4" actId="478"/>
          <ac:spMkLst>
            <pc:docMk/>
            <pc:sldMk cId="4195487057" sldId="889"/>
            <ac:spMk id="4" creationId="{4C334A1E-8EDE-4229-259E-742A5C3FD7CD}"/>
          </ac:spMkLst>
        </pc:spChg>
      </pc:sldChg>
      <pc:sldChg chg="delSp modSp mod">
        <pc:chgData name="MATEUS QUINTINO GAMA" userId="6a51303f-9896-49e5-9759-659e26719f09" providerId="ADAL" clId="{EF828B20-5938-482B-A6B9-781A87CBA3B7}" dt="2024-06-05T01:51:08.130" v="331" actId="20577"/>
        <pc:sldMkLst>
          <pc:docMk/>
          <pc:sldMk cId="1017251356" sldId="904"/>
        </pc:sldMkLst>
        <pc:spChg chg="mod">
          <ac:chgData name="MATEUS QUINTINO GAMA" userId="6a51303f-9896-49e5-9759-659e26719f09" providerId="ADAL" clId="{EF828B20-5938-482B-A6B9-781A87CBA3B7}" dt="2024-06-05T01:51:08.130" v="331" actId="20577"/>
          <ac:spMkLst>
            <pc:docMk/>
            <pc:sldMk cId="1017251356" sldId="904"/>
            <ac:spMk id="3" creationId="{546A28A7-2709-51B0-178B-9645F0C83083}"/>
          </ac:spMkLst>
        </pc:spChg>
        <pc:spChg chg="del">
          <ac:chgData name="MATEUS QUINTINO GAMA" userId="6a51303f-9896-49e5-9759-659e26719f09" providerId="ADAL" clId="{EF828B20-5938-482B-A6B9-781A87CBA3B7}" dt="2024-06-05T01:21:51.833" v="5" actId="478"/>
          <ac:spMkLst>
            <pc:docMk/>
            <pc:sldMk cId="1017251356" sldId="904"/>
            <ac:spMk id="4" creationId="{36A1741C-2CAD-F976-4871-8686E5070EB0}"/>
          </ac:spMkLst>
        </pc:spChg>
      </pc:sldChg>
      <pc:sldChg chg="del">
        <pc:chgData name="MATEUS QUINTINO GAMA" userId="6a51303f-9896-49e5-9759-659e26719f09" providerId="ADAL" clId="{EF828B20-5938-482B-A6B9-781A87CBA3B7}" dt="2024-06-05T01:28:16.608" v="7" actId="47"/>
        <pc:sldMkLst>
          <pc:docMk/>
          <pc:sldMk cId="1821191460" sldId="905"/>
        </pc:sldMkLst>
      </pc:sldChg>
      <pc:sldChg chg="add">
        <pc:chgData name="MATEUS QUINTINO GAMA" userId="6a51303f-9896-49e5-9759-659e26719f09" providerId="ADAL" clId="{EF828B20-5938-482B-A6B9-781A87CBA3B7}" dt="2024-06-05T01:28:13.811" v="6"/>
        <pc:sldMkLst>
          <pc:docMk/>
          <pc:sldMk cId="2363263165" sldId="906"/>
        </pc:sldMkLst>
      </pc:sldChg>
    </pc:docChg>
  </pc:docChgLst>
  <pc:docChgLst>
    <pc:chgData name="OTAVIO ARISTIDES LIMA" userId="S::062190019@faculdade.cefsa.edu.br::54dca814-9935-43a4-a38b-4d739b08aab0" providerId="AD" clId="Web-{9880243E-CEBE-4983-E0D7-C14100741012}"/>
    <pc:docChg chg="delSld modSld">
      <pc:chgData name="OTAVIO ARISTIDES LIMA" userId="S::062190019@faculdade.cefsa.edu.br::54dca814-9935-43a4-a38b-4d739b08aab0" providerId="AD" clId="Web-{9880243E-CEBE-4983-E0D7-C14100741012}" dt="2024-06-05T04:30:54.804" v="425"/>
      <pc:docMkLst>
        <pc:docMk/>
      </pc:docMkLst>
      <pc:sldChg chg="del">
        <pc:chgData name="OTAVIO ARISTIDES LIMA" userId="S::062190019@faculdade.cefsa.edu.br::54dca814-9935-43a4-a38b-4d739b08aab0" providerId="AD" clId="Web-{9880243E-CEBE-4983-E0D7-C14100741012}" dt="2024-06-05T04:21:17.900" v="18"/>
        <pc:sldMkLst>
          <pc:docMk/>
          <pc:sldMk cId="4061965717" sldId="265"/>
        </pc:sldMkLst>
      </pc:sldChg>
      <pc:sldChg chg="modSp">
        <pc:chgData name="OTAVIO ARISTIDES LIMA" userId="S::062190019@faculdade.cefsa.edu.br::54dca814-9935-43a4-a38b-4d739b08aab0" providerId="AD" clId="Web-{9880243E-CEBE-4983-E0D7-C14100741012}" dt="2024-06-05T04:22:11.510" v="19" actId="1076"/>
        <pc:sldMkLst>
          <pc:docMk/>
          <pc:sldMk cId="190918720" sldId="857"/>
        </pc:sldMkLst>
        <pc:spChg chg="mod">
          <ac:chgData name="OTAVIO ARISTIDES LIMA" userId="S::062190019@faculdade.cefsa.edu.br::54dca814-9935-43a4-a38b-4d739b08aab0" providerId="AD" clId="Web-{9880243E-CEBE-4983-E0D7-C14100741012}" dt="2024-06-05T04:22:11.510" v="19" actId="1076"/>
          <ac:spMkLst>
            <pc:docMk/>
            <pc:sldMk cId="190918720" sldId="857"/>
            <ac:spMk id="2" creationId="{9482F522-6BAA-9D38-B03F-FD6D5454069D}"/>
          </ac:spMkLst>
        </pc:spChg>
      </pc:sldChg>
      <pc:sldChg chg="addSp delSp modSp modNotes">
        <pc:chgData name="OTAVIO ARISTIDES LIMA" userId="S::062190019@faculdade.cefsa.edu.br::54dca814-9935-43a4-a38b-4d739b08aab0" providerId="AD" clId="Web-{9880243E-CEBE-4983-E0D7-C14100741012}" dt="2024-06-05T04:30:54.804" v="425"/>
        <pc:sldMkLst>
          <pc:docMk/>
          <pc:sldMk cId="44472840" sldId="911"/>
        </pc:sldMkLst>
        <pc:spChg chg="del mod">
          <ac:chgData name="OTAVIO ARISTIDES LIMA" userId="S::062190019@faculdade.cefsa.edu.br::54dca814-9935-43a4-a38b-4d739b08aab0" providerId="AD" clId="Web-{9880243E-CEBE-4983-E0D7-C14100741012}" dt="2024-06-05T04:18:36.737" v="6"/>
          <ac:spMkLst>
            <pc:docMk/>
            <pc:sldMk cId="44472840" sldId="911"/>
            <ac:spMk id="6" creationId="{373B2520-039A-E92F-6EB2-873596993A13}"/>
          </ac:spMkLst>
        </pc:spChg>
        <pc:spChg chg="add mod">
          <ac:chgData name="OTAVIO ARISTIDES LIMA" userId="S::062190019@faculdade.cefsa.edu.br::54dca814-9935-43a4-a38b-4d739b08aab0" providerId="AD" clId="Web-{9880243E-CEBE-4983-E0D7-C14100741012}" dt="2024-06-05T04:20:02.335" v="17" actId="14100"/>
          <ac:spMkLst>
            <pc:docMk/>
            <pc:sldMk cId="44472840" sldId="911"/>
            <ac:spMk id="12" creationId="{6B18FA4C-A46B-472F-2981-95D1139EDF78}"/>
          </ac:spMkLst>
        </pc:spChg>
        <pc:picChg chg="del mod">
          <ac:chgData name="OTAVIO ARISTIDES LIMA" userId="S::062190019@faculdade.cefsa.edu.br::54dca814-9935-43a4-a38b-4d739b08aab0" providerId="AD" clId="Web-{9880243E-CEBE-4983-E0D7-C14100741012}" dt="2024-06-05T04:18:36.737" v="7"/>
          <ac:picMkLst>
            <pc:docMk/>
            <pc:sldMk cId="44472840" sldId="911"/>
            <ac:picMk id="3" creationId="{98DCD206-C15B-7FFB-4796-44971E364AC5}"/>
          </ac:picMkLst>
        </pc:picChg>
        <pc:picChg chg="add mod">
          <ac:chgData name="OTAVIO ARISTIDES LIMA" userId="S::062190019@faculdade.cefsa.edu.br::54dca814-9935-43a4-a38b-4d739b08aab0" providerId="AD" clId="Web-{9880243E-CEBE-4983-E0D7-C14100741012}" dt="2024-06-05T04:19:10.144" v="13" actId="1076"/>
          <ac:picMkLst>
            <pc:docMk/>
            <pc:sldMk cId="44472840" sldId="911"/>
            <ac:picMk id="5" creationId="{5098B024-5277-D900-FC4F-8AAA004AADA5}"/>
          </ac:picMkLst>
        </pc:picChg>
      </pc:sldChg>
    </pc:docChg>
  </pc:docChgLst>
  <pc:docChgLst>
    <pc:chgData name="OTAVIO ARISTIDES LIMA" userId="S::062190019@faculdade.cefsa.edu.br::54dca814-9935-43a4-a38b-4d739b08aab0" providerId="AD" clId="Web-{0A4A92F5-8509-4511-4B4F-643F7B2B940B}"/>
    <pc:docChg chg="addSld delSld modSld sldOrd">
      <pc:chgData name="OTAVIO ARISTIDES LIMA" userId="S::062190019@faculdade.cefsa.edu.br::54dca814-9935-43a4-a38b-4d739b08aab0" providerId="AD" clId="Web-{0A4A92F5-8509-4511-4B4F-643F7B2B940B}" dt="2024-06-05T03:25:23.479" v="453"/>
      <pc:docMkLst>
        <pc:docMk/>
      </pc:docMkLst>
      <pc:sldChg chg="addSp">
        <pc:chgData name="OTAVIO ARISTIDES LIMA" userId="S::062190019@faculdade.cefsa.edu.br::54dca814-9935-43a4-a38b-4d739b08aab0" providerId="AD" clId="Web-{0A4A92F5-8509-4511-4B4F-643F7B2B940B}" dt="2024-06-05T03:00:41.565" v="57"/>
        <pc:sldMkLst>
          <pc:docMk/>
          <pc:sldMk cId="1869516614" sldId="257"/>
        </pc:sldMkLst>
        <pc:spChg chg="add">
          <ac:chgData name="OTAVIO ARISTIDES LIMA" userId="S::062190019@faculdade.cefsa.edu.br::54dca814-9935-43a4-a38b-4d739b08aab0" providerId="AD" clId="Web-{0A4A92F5-8509-4511-4B4F-643F7B2B940B}" dt="2024-06-05T03:00:41.550" v="54"/>
          <ac:spMkLst>
            <pc:docMk/>
            <pc:sldMk cId="1869516614" sldId="257"/>
            <ac:spMk id="6" creationId="{693CC1FE-B362-EA61-57B7-29896E58B161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41.550" v="55"/>
          <ac:spMkLst>
            <pc:docMk/>
            <pc:sldMk cId="1869516614" sldId="257"/>
            <ac:spMk id="11" creationId="{0E287265-E277-C218-2818-69B05AB24087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41.565" v="56"/>
          <ac:spMkLst>
            <pc:docMk/>
            <pc:sldMk cId="1869516614" sldId="257"/>
            <ac:spMk id="14" creationId="{B2CFB04B-A867-9AA4-CE87-1E2BC2975A1D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41.565" v="57"/>
          <ac:spMkLst>
            <pc:docMk/>
            <pc:sldMk cId="1869516614" sldId="257"/>
            <ac:spMk id="16" creationId="{47986BF5-6F97-BCEC-5AB6-C3858DD45C87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0:45.378" v="61"/>
        <pc:sldMkLst>
          <pc:docMk/>
          <pc:sldMk cId="3477441249" sldId="259"/>
        </pc:sldMkLst>
        <pc:spChg chg="add">
          <ac:chgData name="OTAVIO ARISTIDES LIMA" userId="S::062190019@faculdade.cefsa.edu.br::54dca814-9935-43a4-a38b-4d739b08aab0" providerId="AD" clId="Web-{0A4A92F5-8509-4511-4B4F-643F7B2B940B}" dt="2024-06-05T03:00:45.347" v="58"/>
          <ac:spMkLst>
            <pc:docMk/>
            <pc:sldMk cId="3477441249" sldId="259"/>
            <ac:spMk id="8" creationId="{B4A1E0DD-A5B4-8F7C-B71D-59AAB5CCA64B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45.362" v="59"/>
          <ac:spMkLst>
            <pc:docMk/>
            <pc:sldMk cId="3477441249" sldId="259"/>
            <ac:spMk id="11" creationId="{034617E0-8E55-E761-6FA0-526742EB6E12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45.362" v="60"/>
          <ac:spMkLst>
            <pc:docMk/>
            <pc:sldMk cId="3477441249" sldId="259"/>
            <ac:spMk id="13" creationId="{387F0660-6BD9-050E-D316-C3CE9D7BD959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45.378" v="61"/>
          <ac:spMkLst>
            <pc:docMk/>
            <pc:sldMk cId="3477441249" sldId="259"/>
            <ac:spMk id="15" creationId="{B9E76D09-88BC-14C5-8532-0BB640E0F93B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1:22.957" v="77"/>
        <pc:sldMkLst>
          <pc:docMk/>
          <pc:sldMk cId="4061965717" sldId="265"/>
        </pc:sldMkLst>
        <pc:spChg chg="add">
          <ac:chgData name="OTAVIO ARISTIDES LIMA" userId="S::062190019@faculdade.cefsa.edu.br::54dca814-9935-43a4-a38b-4d739b08aab0" providerId="AD" clId="Web-{0A4A92F5-8509-4511-4B4F-643F7B2B940B}" dt="2024-06-05T03:01:22.941" v="74"/>
          <ac:spMkLst>
            <pc:docMk/>
            <pc:sldMk cId="4061965717" sldId="265"/>
            <ac:spMk id="4" creationId="{D1244FE5-5504-5D7B-42C4-B2258B87DE64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22.957" v="75"/>
          <ac:spMkLst>
            <pc:docMk/>
            <pc:sldMk cId="4061965717" sldId="265"/>
            <ac:spMk id="8" creationId="{F452287C-3F35-3CC1-7266-577490BA7D29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22.957" v="76"/>
          <ac:spMkLst>
            <pc:docMk/>
            <pc:sldMk cId="4061965717" sldId="265"/>
            <ac:spMk id="12" creationId="{808A4AC7-7AE1-FDB7-11D4-F200D7ED72E9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22.957" v="77"/>
          <ac:spMkLst>
            <pc:docMk/>
            <pc:sldMk cId="4061965717" sldId="265"/>
            <ac:spMk id="14" creationId="{FAD08496-DC91-77B6-742C-C48FC66793FA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0:49.050" v="65"/>
        <pc:sldMkLst>
          <pc:docMk/>
          <pc:sldMk cId="2960372728" sldId="850"/>
        </pc:sldMkLst>
        <pc:spChg chg="add">
          <ac:chgData name="OTAVIO ARISTIDES LIMA" userId="S::062190019@faculdade.cefsa.edu.br::54dca814-9935-43a4-a38b-4d739b08aab0" providerId="AD" clId="Web-{0A4A92F5-8509-4511-4B4F-643F7B2B940B}" dt="2024-06-05T03:00:49.003" v="62"/>
          <ac:spMkLst>
            <pc:docMk/>
            <pc:sldMk cId="2960372728" sldId="850"/>
            <ac:spMk id="5" creationId="{11B287D6-F58F-B196-F80C-FF598E8555A5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49.018" v="63"/>
          <ac:spMkLst>
            <pc:docMk/>
            <pc:sldMk cId="2960372728" sldId="850"/>
            <ac:spMk id="10" creationId="{E87C9633-6E5E-25C6-516E-5445F0B8CBC5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49.034" v="64"/>
          <ac:spMkLst>
            <pc:docMk/>
            <pc:sldMk cId="2960372728" sldId="850"/>
            <ac:spMk id="14" creationId="{21795DE2-9A54-1624-E3BD-D65EBCE39D28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49.050" v="65"/>
          <ac:spMkLst>
            <pc:docMk/>
            <pc:sldMk cId="2960372728" sldId="850"/>
            <ac:spMk id="16" creationId="{27F37865-9EB7-FA5F-9AE3-873A45306E48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0:51.159" v="69"/>
        <pc:sldMkLst>
          <pc:docMk/>
          <pc:sldMk cId="783595268" sldId="852"/>
        </pc:sldMkLst>
        <pc:spChg chg="add">
          <ac:chgData name="OTAVIO ARISTIDES LIMA" userId="S::062190019@faculdade.cefsa.edu.br::54dca814-9935-43a4-a38b-4d739b08aab0" providerId="AD" clId="Web-{0A4A92F5-8509-4511-4B4F-643F7B2B940B}" dt="2024-06-05T03:00:51.144" v="66"/>
          <ac:spMkLst>
            <pc:docMk/>
            <pc:sldMk cId="783595268" sldId="852"/>
            <ac:spMk id="4" creationId="{653EECFE-34AC-7EF1-2B30-937D4088696F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51.144" v="67"/>
          <ac:spMkLst>
            <pc:docMk/>
            <pc:sldMk cId="783595268" sldId="852"/>
            <ac:spMk id="9" creationId="{C7A851D8-F3ED-0CEC-49F3-73E806A07B7B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51.159" v="68"/>
          <ac:spMkLst>
            <pc:docMk/>
            <pc:sldMk cId="783595268" sldId="852"/>
            <ac:spMk id="12" creationId="{E351D080-CE53-471B-BCA3-8147178D107A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51.159" v="69"/>
          <ac:spMkLst>
            <pc:docMk/>
            <pc:sldMk cId="783595268" sldId="852"/>
            <ac:spMk id="14" creationId="{23E8ABCD-25F1-55EF-5489-42F7B8C5758D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0:54.675" v="73"/>
        <pc:sldMkLst>
          <pc:docMk/>
          <pc:sldMk cId="260974536" sldId="853"/>
        </pc:sldMkLst>
        <pc:spChg chg="add">
          <ac:chgData name="OTAVIO ARISTIDES LIMA" userId="S::062190019@faculdade.cefsa.edu.br::54dca814-9935-43a4-a38b-4d739b08aab0" providerId="AD" clId="Web-{0A4A92F5-8509-4511-4B4F-643F7B2B940B}" dt="2024-06-05T03:00:54.644" v="70"/>
          <ac:spMkLst>
            <pc:docMk/>
            <pc:sldMk cId="260974536" sldId="853"/>
            <ac:spMk id="9" creationId="{9847CE84-5807-8B4D-C848-7B9309A142F5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54.659" v="71"/>
          <ac:spMkLst>
            <pc:docMk/>
            <pc:sldMk cId="260974536" sldId="853"/>
            <ac:spMk id="11" creationId="{419F2462-FFCA-050A-AE1D-68D2CAEF84FD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54.659" v="72"/>
          <ac:spMkLst>
            <pc:docMk/>
            <pc:sldMk cId="260974536" sldId="853"/>
            <ac:spMk id="13" creationId="{1BD95630-13AC-5921-C212-1AA28B85A337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54.675" v="73"/>
          <ac:spMkLst>
            <pc:docMk/>
            <pc:sldMk cId="260974536" sldId="853"/>
            <ac:spMk id="15" creationId="{02B0E88C-F6DA-7761-61C3-2B96B5227D7D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1:28.020" v="81"/>
        <pc:sldMkLst>
          <pc:docMk/>
          <pc:sldMk cId="190918720" sldId="857"/>
        </pc:sldMkLst>
        <pc:spChg chg="add">
          <ac:chgData name="OTAVIO ARISTIDES LIMA" userId="S::062190019@faculdade.cefsa.edu.br::54dca814-9935-43a4-a38b-4d739b08aab0" providerId="AD" clId="Web-{0A4A92F5-8509-4511-4B4F-643F7B2B940B}" dt="2024-06-05T03:01:27.988" v="78"/>
          <ac:spMkLst>
            <pc:docMk/>
            <pc:sldMk cId="190918720" sldId="857"/>
            <ac:spMk id="3" creationId="{21898048-B6D2-B6F4-4BF8-F2EEC00F9163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27.988" v="79"/>
          <ac:spMkLst>
            <pc:docMk/>
            <pc:sldMk cId="190918720" sldId="857"/>
            <ac:spMk id="5" creationId="{307FBE7C-9FD2-C3AF-9A79-2BC8A3D1A0DE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28.004" v="80"/>
          <ac:spMkLst>
            <pc:docMk/>
            <pc:sldMk cId="190918720" sldId="857"/>
            <ac:spMk id="12" creationId="{C32C91B5-596D-F0FD-3627-61AB50076289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28.020" v="81"/>
          <ac:spMkLst>
            <pc:docMk/>
            <pc:sldMk cId="190918720" sldId="857"/>
            <ac:spMk id="14" creationId="{A3CC033C-1CD3-E378-9623-6A77B942EF4E}"/>
          </ac:spMkLst>
        </pc:spChg>
      </pc:sldChg>
      <pc:sldChg chg="addSp modSp">
        <pc:chgData name="OTAVIO ARISTIDES LIMA" userId="S::062190019@faculdade.cefsa.edu.br::54dca814-9935-43a4-a38b-4d739b08aab0" providerId="AD" clId="Web-{0A4A92F5-8509-4511-4B4F-643F7B2B940B}" dt="2024-06-05T03:00:31.815" v="49" actId="1076"/>
        <pc:sldMkLst>
          <pc:docMk/>
          <pc:sldMk cId="1930966957" sldId="859"/>
        </pc:sldMkLst>
        <pc:spChg chg="add">
          <ac:chgData name="OTAVIO ARISTIDES LIMA" userId="S::062190019@faculdade.cefsa.edu.br::54dca814-9935-43a4-a38b-4d739b08aab0" providerId="AD" clId="Web-{0A4A92F5-8509-4511-4B4F-643F7B2B940B}" dt="2024-06-05T03:00:20.768" v="45"/>
          <ac:spMkLst>
            <pc:docMk/>
            <pc:sldMk cId="1930966957" sldId="859"/>
            <ac:spMk id="10" creationId="{31C2327D-929F-D860-9B98-9E9C14AD5DB2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20.799" v="46"/>
          <ac:spMkLst>
            <pc:docMk/>
            <pc:sldMk cId="1930966957" sldId="859"/>
            <ac:spMk id="12" creationId="{38A43D58-037D-8DA8-0A10-534E079D337C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20.815" v="47"/>
          <ac:spMkLst>
            <pc:docMk/>
            <pc:sldMk cId="1930966957" sldId="859"/>
            <ac:spMk id="14" creationId="{108651E6-9579-52EF-0629-C5BA5F1E4D0F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20.846" v="48"/>
          <ac:spMkLst>
            <pc:docMk/>
            <pc:sldMk cId="1930966957" sldId="859"/>
            <ac:spMk id="16" creationId="{FEB29D2F-BE45-D82F-FF5B-09992BFAA08F}"/>
          </ac:spMkLst>
        </pc:spChg>
        <pc:picChg chg="mod">
          <ac:chgData name="OTAVIO ARISTIDES LIMA" userId="S::062190019@faculdade.cefsa.edu.br::54dca814-9935-43a4-a38b-4d739b08aab0" providerId="AD" clId="Web-{0A4A92F5-8509-4511-4B4F-643F7B2B940B}" dt="2024-06-05T03:00:31.815" v="49" actId="1076"/>
          <ac:picMkLst>
            <pc:docMk/>
            <pc:sldMk cId="1930966957" sldId="859"/>
            <ac:picMk id="8" creationId="{20108468-5E39-8343-5A7F-58B16DCD3993}"/>
          </ac:picMkLst>
        </pc:picChg>
      </pc:sldChg>
      <pc:sldChg chg="addSp">
        <pc:chgData name="OTAVIO ARISTIDES LIMA" userId="S::062190019@faculdade.cefsa.edu.br::54dca814-9935-43a4-a38b-4d739b08aab0" providerId="AD" clId="Web-{0A4A92F5-8509-4511-4B4F-643F7B2B940B}" dt="2024-06-05T03:00:38.424" v="53"/>
        <pc:sldMkLst>
          <pc:docMk/>
          <pc:sldMk cId="3388487510" sldId="860"/>
        </pc:sldMkLst>
        <pc:spChg chg="add">
          <ac:chgData name="OTAVIO ARISTIDES LIMA" userId="S::062190019@faculdade.cefsa.edu.br::54dca814-9935-43a4-a38b-4d739b08aab0" providerId="AD" clId="Web-{0A4A92F5-8509-4511-4B4F-643F7B2B940B}" dt="2024-06-05T03:00:38.393" v="50"/>
          <ac:spMkLst>
            <pc:docMk/>
            <pc:sldMk cId="3388487510" sldId="860"/>
            <ac:spMk id="3" creationId="{B10C31FB-5EC3-469A-CC74-F5EB281F6DEC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38.409" v="51"/>
          <ac:spMkLst>
            <pc:docMk/>
            <pc:sldMk cId="3388487510" sldId="860"/>
            <ac:spMk id="6" creationId="{C2628CDE-61D3-F1F0-F7B4-0B0DB1C57690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38.409" v="52"/>
          <ac:spMkLst>
            <pc:docMk/>
            <pc:sldMk cId="3388487510" sldId="860"/>
            <ac:spMk id="12" creationId="{5D65F398-300C-BFF8-4458-9EB56D9C34F2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0:38.424" v="53"/>
          <ac:spMkLst>
            <pc:docMk/>
            <pc:sldMk cId="3388487510" sldId="860"/>
            <ac:spMk id="14" creationId="{2AEE5DA3-7E54-7192-0FC8-70E8DA6574E4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1:34.332" v="89"/>
        <pc:sldMkLst>
          <pc:docMk/>
          <pc:sldMk cId="2643090444" sldId="863"/>
        </pc:sldMkLst>
        <pc:spChg chg="add">
          <ac:chgData name="OTAVIO ARISTIDES LIMA" userId="S::062190019@faculdade.cefsa.edu.br::54dca814-9935-43a4-a38b-4d739b08aab0" providerId="AD" clId="Web-{0A4A92F5-8509-4511-4B4F-643F7B2B940B}" dt="2024-06-05T03:01:34.317" v="86"/>
          <ac:spMkLst>
            <pc:docMk/>
            <pc:sldMk cId="2643090444" sldId="863"/>
            <ac:spMk id="8" creationId="{D975BF48-79A2-216F-1C33-55EE135C9717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34.317" v="87"/>
          <ac:spMkLst>
            <pc:docMk/>
            <pc:sldMk cId="2643090444" sldId="863"/>
            <ac:spMk id="10" creationId="{2912DEB9-B27B-516C-C595-520448C45FAD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34.332" v="88"/>
          <ac:spMkLst>
            <pc:docMk/>
            <pc:sldMk cId="2643090444" sldId="863"/>
            <ac:spMk id="13" creationId="{8E0BD5B6-0633-E7EC-3471-B97C7A7208A8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34.332" v="89"/>
          <ac:spMkLst>
            <pc:docMk/>
            <pc:sldMk cId="2643090444" sldId="863"/>
            <ac:spMk id="15" creationId="{AFA2B0BA-A6D6-97B1-853D-A3FB53B536DE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1:31.613" v="85"/>
        <pc:sldMkLst>
          <pc:docMk/>
          <pc:sldMk cId="3650010020" sldId="864"/>
        </pc:sldMkLst>
        <pc:spChg chg="add">
          <ac:chgData name="OTAVIO ARISTIDES LIMA" userId="S::062190019@faculdade.cefsa.edu.br::54dca814-9935-43a4-a38b-4d739b08aab0" providerId="AD" clId="Web-{0A4A92F5-8509-4511-4B4F-643F7B2B940B}" dt="2024-06-05T03:01:31.582" v="82"/>
          <ac:spMkLst>
            <pc:docMk/>
            <pc:sldMk cId="3650010020" sldId="864"/>
            <ac:spMk id="10" creationId="{B2AE5043-FD91-DB00-6220-69B0BDCA1B33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31.598" v="83"/>
          <ac:spMkLst>
            <pc:docMk/>
            <pc:sldMk cId="3650010020" sldId="864"/>
            <ac:spMk id="13" creationId="{12455ADA-C27F-2B15-226D-D38115587BD5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31.613" v="84"/>
          <ac:spMkLst>
            <pc:docMk/>
            <pc:sldMk cId="3650010020" sldId="864"/>
            <ac:spMk id="15" creationId="{41108CBB-8660-BD79-EE4B-B97356F0EBF4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31.613" v="85"/>
          <ac:spMkLst>
            <pc:docMk/>
            <pc:sldMk cId="3650010020" sldId="864"/>
            <ac:spMk id="18" creationId="{F7166864-74A3-7408-45F7-73067334997D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1:59.036" v="121"/>
        <pc:sldMkLst>
          <pc:docMk/>
          <pc:sldMk cId="169300989" sldId="866"/>
        </pc:sldMkLst>
        <pc:spChg chg="add">
          <ac:chgData name="OTAVIO ARISTIDES LIMA" userId="S::062190019@faculdade.cefsa.edu.br::54dca814-9935-43a4-a38b-4d739b08aab0" providerId="AD" clId="Web-{0A4A92F5-8509-4511-4B4F-643F7B2B940B}" dt="2024-06-05T03:01:59.020" v="118"/>
          <ac:spMkLst>
            <pc:docMk/>
            <pc:sldMk cId="169300989" sldId="866"/>
            <ac:spMk id="4" creationId="{E6259F64-164D-4409-03ED-657C26738B24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9.036" v="119"/>
          <ac:spMkLst>
            <pc:docMk/>
            <pc:sldMk cId="169300989" sldId="866"/>
            <ac:spMk id="8" creationId="{F0A431E2-63DA-3DB8-AB49-95126CCE8F5E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9.036" v="120"/>
          <ac:spMkLst>
            <pc:docMk/>
            <pc:sldMk cId="169300989" sldId="866"/>
            <ac:spMk id="11" creationId="{6F8E5988-5B53-4917-1BBB-FD074BBC392B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9.036" v="121"/>
          <ac:spMkLst>
            <pc:docMk/>
            <pc:sldMk cId="169300989" sldId="866"/>
            <ac:spMk id="14" creationId="{1AF4B0A5-7260-A50B-6A3F-0220594D084B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2:01.489" v="125"/>
        <pc:sldMkLst>
          <pc:docMk/>
          <pc:sldMk cId="712840895" sldId="867"/>
        </pc:sldMkLst>
        <pc:spChg chg="add">
          <ac:chgData name="OTAVIO ARISTIDES LIMA" userId="S::062190019@faculdade.cefsa.edu.br::54dca814-9935-43a4-a38b-4d739b08aab0" providerId="AD" clId="Web-{0A4A92F5-8509-4511-4B4F-643F7B2B940B}" dt="2024-06-05T03:02:01.458" v="122"/>
          <ac:spMkLst>
            <pc:docMk/>
            <pc:sldMk cId="712840895" sldId="867"/>
            <ac:spMk id="4" creationId="{9AB1FD17-A66E-4E67-8A5F-F31FD5B5D4B2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1.458" v="123"/>
          <ac:spMkLst>
            <pc:docMk/>
            <pc:sldMk cId="712840895" sldId="867"/>
            <ac:spMk id="12" creationId="{721ABDF9-9CA6-6313-77AC-1867B2E309D8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1.474" v="124"/>
          <ac:spMkLst>
            <pc:docMk/>
            <pc:sldMk cId="712840895" sldId="867"/>
            <ac:spMk id="14" creationId="{59E64CDC-5D85-912D-F836-D55D7DE56ED1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1.489" v="125"/>
          <ac:spMkLst>
            <pc:docMk/>
            <pc:sldMk cId="712840895" sldId="867"/>
            <ac:spMk id="16" creationId="{7147C844-9452-43E4-FE44-95A2D2ED3982}"/>
          </ac:spMkLst>
        </pc:spChg>
      </pc:sldChg>
      <pc:sldChg chg="addSp delSp">
        <pc:chgData name="OTAVIO ARISTIDES LIMA" userId="S::062190019@faculdade.cefsa.edu.br::54dca814-9935-43a4-a38b-4d739b08aab0" providerId="AD" clId="Web-{0A4A92F5-8509-4511-4B4F-643F7B2B940B}" dt="2024-06-05T03:01:43.520" v="101"/>
        <pc:sldMkLst>
          <pc:docMk/>
          <pc:sldMk cId="3643551080" sldId="870"/>
        </pc:sldMkLst>
        <pc:spChg chg="add del">
          <ac:chgData name="OTAVIO ARISTIDES LIMA" userId="S::062190019@faculdade.cefsa.edu.br::54dca814-9935-43a4-a38b-4d739b08aab0" providerId="AD" clId="Web-{0A4A92F5-8509-4511-4B4F-643F7B2B940B}" dt="2024-06-05T03:01:41.379" v="97"/>
          <ac:spMkLst>
            <pc:docMk/>
            <pc:sldMk cId="3643551080" sldId="870"/>
            <ac:spMk id="8" creationId="{A719690B-B75E-2C68-E86B-C0104F3B0352}"/>
          </ac:spMkLst>
        </pc:spChg>
        <pc:spChg chg="add del">
          <ac:chgData name="OTAVIO ARISTIDES LIMA" userId="S::062190019@faculdade.cefsa.edu.br::54dca814-9935-43a4-a38b-4d739b08aab0" providerId="AD" clId="Web-{0A4A92F5-8509-4511-4B4F-643F7B2B940B}" dt="2024-06-05T03:01:41.379" v="96"/>
          <ac:spMkLst>
            <pc:docMk/>
            <pc:sldMk cId="3643551080" sldId="870"/>
            <ac:spMk id="12" creationId="{C45D6AC7-E079-0088-F2A1-515533E46B7C}"/>
          </ac:spMkLst>
        </pc:spChg>
        <pc:spChg chg="add del">
          <ac:chgData name="OTAVIO ARISTIDES LIMA" userId="S::062190019@faculdade.cefsa.edu.br::54dca814-9935-43a4-a38b-4d739b08aab0" providerId="AD" clId="Web-{0A4A92F5-8509-4511-4B4F-643F7B2B940B}" dt="2024-06-05T03:01:41.379" v="95"/>
          <ac:spMkLst>
            <pc:docMk/>
            <pc:sldMk cId="3643551080" sldId="870"/>
            <ac:spMk id="14" creationId="{090D0138-006B-ABFD-38D3-14CB0596047C}"/>
          </ac:spMkLst>
        </pc:spChg>
        <pc:spChg chg="add del">
          <ac:chgData name="OTAVIO ARISTIDES LIMA" userId="S::062190019@faculdade.cefsa.edu.br::54dca814-9935-43a4-a38b-4d739b08aab0" providerId="AD" clId="Web-{0A4A92F5-8509-4511-4B4F-643F7B2B940B}" dt="2024-06-05T03:01:41.379" v="94"/>
          <ac:spMkLst>
            <pc:docMk/>
            <pc:sldMk cId="3643551080" sldId="870"/>
            <ac:spMk id="18" creationId="{E0020465-E361-56FF-3CC5-7C3FFE6B152C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43.489" v="98"/>
          <ac:spMkLst>
            <pc:docMk/>
            <pc:sldMk cId="3643551080" sldId="870"/>
            <ac:spMk id="20" creationId="{57BF4B71-4A7A-6DFF-FBC3-4FCC460D3DCD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43.489" v="99"/>
          <ac:spMkLst>
            <pc:docMk/>
            <pc:sldMk cId="3643551080" sldId="870"/>
            <ac:spMk id="22" creationId="{8061C7B8-4667-5483-94A8-21A1B9B00FF3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43.504" v="100"/>
          <ac:spMkLst>
            <pc:docMk/>
            <pc:sldMk cId="3643551080" sldId="870"/>
            <ac:spMk id="24" creationId="{332283D0-77DF-4968-5DE4-AA3872EDD9B2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43.520" v="101"/>
          <ac:spMkLst>
            <pc:docMk/>
            <pc:sldMk cId="3643551080" sldId="870"/>
            <ac:spMk id="26" creationId="{2212B52E-1A2B-6239-2C54-670CADDD78E2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1:48.708" v="105"/>
        <pc:sldMkLst>
          <pc:docMk/>
          <pc:sldMk cId="231161357" sldId="878"/>
        </pc:sldMkLst>
        <pc:spChg chg="add">
          <ac:chgData name="OTAVIO ARISTIDES LIMA" userId="S::062190019@faculdade.cefsa.edu.br::54dca814-9935-43a4-a38b-4d739b08aab0" providerId="AD" clId="Web-{0A4A92F5-8509-4511-4B4F-643F7B2B940B}" dt="2024-06-05T03:01:48.676" v="102"/>
          <ac:spMkLst>
            <pc:docMk/>
            <pc:sldMk cId="231161357" sldId="878"/>
            <ac:spMk id="4" creationId="{FB25AA19-DBCC-980A-885A-857C3AB40EB5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48.692" v="103"/>
          <ac:spMkLst>
            <pc:docMk/>
            <pc:sldMk cId="231161357" sldId="878"/>
            <ac:spMk id="9" creationId="{0664084B-023E-8558-6EFA-4B10A5AF5A91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48.692" v="104"/>
          <ac:spMkLst>
            <pc:docMk/>
            <pc:sldMk cId="231161357" sldId="878"/>
            <ac:spMk id="11" creationId="{036308BB-465B-DC57-83B0-5EEA9191E8B1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48.708" v="105"/>
          <ac:spMkLst>
            <pc:docMk/>
            <pc:sldMk cId="231161357" sldId="878"/>
            <ac:spMk id="16" creationId="{7B5F45B9-ADE3-B7CE-CC25-44A5BDC5C8EC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1:52.036" v="109"/>
        <pc:sldMkLst>
          <pc:docMk/>
          <pc:sldMk cId="1608664865" sldId="879"/>
        </pc:sldMkLst>
        <pc:spChg chg="add">
          <ac:chgData name="OTAVIO ARISTIDES LIMA" userId="S::062190019@faculdade.cefsa.edu.br::54dca814-9935-43a4-a38b-4d739b08aab0" providerId="AD" clId="Web-{0A4A92F5-8509-4511-4B4F-643F7B2B940B}" dt="2024-06-05T03:01:52.005" v="106"/>
          <ac:spMkLst>
            <pc:docMk/>
            <pc:sldMk cId="1608664865" sldId="879"/>
            <ac:spMk id="3" creationId="{469B326E-B316-99AE-9C0A-FD8A0189EFA8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2.005" v="107"/>
          <ac:spMkLst>
            <pc:docMk/>
            <pc:sldMk cId="1608664865" sldId="879"/>
            <ac:spMk id="11" creationId="{B7D9E92C-3BE6-689F-0C25-4003F195734F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2.020" v="108"/>
          <ac:spMkLst>
            <pc:docMk/>
            <pc:sldMk cId="1608664865" sldId="879"/>
            <ac:spMk id="13" creationId="{C30D909B-46B6-6313-7587-115C84B64D75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2.036" v="109"/>
          <ac:spMkLst>
            <pc:docMk/>
            <pc:sldMk cId="1608664865" sldId="879"/>
            <ac:spMk id="15" creationId="{867870FA-5678-7A5F-891E-B6B77F2BBE01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1:54.958" v="113"/>
        <pc:sldMkLst>
          <pc:docMk/>
          <pc:sldMk cId="1006666712" sldId="881"/>
        </pc:sldMkLst>
        <pc:spChg chg="add">
          <ac:chgData name="OTAVIO ARISTIDES LIMA" userId="S::062190019@faculdade.cefsa.edu.br::54dca814-9935-43a4-a38b-4d739b08aab0" providerId="AD" clId="Web-{0A4A92F5-8509-4511-4B4F-643F7B2B940B}" dt="2024-06-05T03:01:54.926" v="110"/>
          <ac:spMkLst>
            <pc:docMk/>
            <pc:sldMk cId="1006666712" sldId="881"/>
            <ac:spMk id="3" creationId="{14F3748E-4858-AB20-A5EE-E6077BDD7D0C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4.942" v="111"/>
          <ac:spMkLst>
            <pc:docMk/>
            <pc:sldMk cId="1006666712" sldId="881"/>
            <ac:spMk id="12" creationId="{8EFD06B4-69A6-006E-6DDE-1765713F0AD0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4.958" v="112"/>
          <ac:spMkLst>
            <pc:docMk/>
            <pc:sldMk cId="1006666712" sldId="881"/>
            <ac:spMk id="14" creationId="{A0456D45-C5D5-2704-812C-8BCE9A7219CA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4.958" v="113"/>
          <ac:spMkLst>
            <pc:docMk/>
            <pc:sldMk cId="1006666712" sldId="881"/>
            <ac:spMk id="16" creationId="{C9BCCAF4-5346-5097-FB1F-3D39A80B90D1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2:02.833" v="129"/>
        <pc:sldMkLst>
          <pc:docMk/>
          <pc:sldMk cId="1548133399" sldId="883"/>
        </pc:sldMkLst>
        <pc:spChg chg="add">
          <ac:chgData name="OTAVIO ARISTIDES LIMA" userId="S::062190019@faculdade.cefsa.edu.br::54dca814-9935-43a4-a38b-4d739b08aab0" providerId="AD" clId="Web-{0A4A92F5-8509-4511-4B4F-643F7B2B940B}" dt="2024-06-05T03:02:02.802" v="126"/>
          <ac:spMkLst>
            <pc:docMk/>
            <pc:sldMk cId="1548133399" sldId="883"/>
            <ac:spMk id="4" creationId="{90040EE1-7B24-3D59-837C-CBA9FB9D31B8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2.817" v="127"/>
          <ac:spMkLst>
            <pc:docMk/>
            <pc:sldMk cId="1548133399" sldId="883"/>
            <ac:spMk id="9" creationId="{94A029C5-2CFF-46C4-972A-95440DDCF958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2.817" v="128"/>
          <ac:spMkLst>
            <pc:docMk/>
            <pc:sldMk cId="1548133399" sldId="883"/>
            <ac:spMk id="14" creationId="{6B57FFE9-56BD-EB30-0560-BCF5AB0B631A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2.833" v="129"/>
          <ac:spMkLst>
            <pc:docMk/>
            <pc:sldMk cId="1548133399" sldId="883"/>
            <ac:spMk id="16" creationId="{5B8A13F8-2069-D854-6414-2BCD64977C21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2:05.333" v="133"/>
        <pc:sldMkLst>
          <pc:docMk/>
          <pc:sldMk cId="3527318470" sldId="886"/>
        </pc:sldMkLst>
        <pc:spChg chg="add">
          <ac:chgData name="OTAVIO ARISTIDES LIMA" userId="S::062190019@faculdade.cefsa.edu.br::54dca814-9935-43a4-a38b-4d739b08aab0" providerId="AD" clId="Web-{0A4A92F5-8509-4511-4B4F-643F7B2B940B}" dt="2024-06-05T03:02:05.317" v="130"/>
          <ac:spMkLst>
            <pc:docMk/>
            <pc:sldMk cId="3527318470" sldId="886"/>
            <ac:spMk id="4" creationId="{FD0C3803-D7F1-4060-2500-93423D0ACE3F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5.317" v="131"/>
          <ac:spMkLst>
            <pc:docMk/>
            <pc:sldMk cId="3527318470" sldId="886"/>
            <ac:spMk id="12" creationId="{85C22220-6CE8-A188-5AD4-912CA20D1291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5.333" v="132"/>
          <ac:spMkLst>
            <pc:docMk/>
            <pc:sldMk cId="3527318470" sldId="886"/>
            <ac:spMk id="14" creationId="{C0804C47-8F63-AF1C-8D1E-1F38FC445F3A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5.333" v="133"/>
          <ac:spMkLst>
            <pc:docMk/>
            <pc:sldMk cId="3527318470" sldId="886"/>
            <ac:spMk id="16" creationId="{F584250B-6FA6-41B0-24D6-4BC61CF9BF76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2:07.505" v="137"/>
        <pc:sldMkLst>
          <pc:docMk/>
          <pc:sldMk cId="4195487057" sldId="889"/>
        </pc:sldMkLst>
        <pc:spChg chg="add">
          <ac:chgData name="OTAVIO ARISTIDES LIMA" userId="S::062190019@faculdade.cefsa.edu.br::54dca814-9935-43a4-a38b-4d739b08aab0" providerId="AD" clId="Web-{0A4A92F5-8509-4511-4B4F-643F7B2B940B}" dt="2024-06-05T03:02:07.474" v="134"/>
          <ac:spMkLst>
            <pc:docMk/>
            <pc:sldMk cId="4195487057" sldId="889"/>
            <ac:spMk id="5" creationId="{B9B077D7-62B8-8A93-CE8A-B2D4E2C8AF2B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7.489" v="135"/>
          <ac:spMkLst>
            <pc:docMk/>
            <pc:sldMk cId="4195487057" sldId="889"/>
            <ac:spMk id="11" creationId="{4BE27543-F310-A259-E3E4-297859341BF1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7.489" v="136"/>
          <ac:spMkLst>
            <pc:docMk/>
            <pc:sldMk cId="4195487057" sldId="889"/>
            <ac:spMk id="13" creationId="{FDCC4AEC-A5F0-11BE-4336-54E8C64CF6E1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7.505" v="137"/>
          <ac:spMkLst>
            <pc:docMk/>
            <pc:sldMk cId="4195487057" sldId="889"/>
            <ac:spMk id="15" creationId="{7ADF62DE-F7BA-1F00-E13A-84462D1B6ABE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1:56.411" v="117"/>
        <pc:sldMkLst>
          <pc:docMk/>
          <pc:sldMk cId="1633429198" sldId="890"/>
        </pc:sldMkLst>
        <pc:spChg chg="add">
          <ac:chgData name="OTAVIO ARISTIDES LIMA" userId="S::062190019@faculdade.cefsa.edu.br::54dca814-9935-43a4-a38b-4d739b08aab0" providerId="AD" clId="Web-{0A4A92F5-8509-4511-4B4F-643F7B2B940B}" dt="2024-06-05T03:01:56.395" v="114"/>
          <ac:spMkLst>
            <pc:docMk/>
            <pc:sldMk cId="1633429198" sldId="890"/>
            <ac:spMk id="3" creationId="{7A588748-4368-2079-D63B-1AA715B344B0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6.395" v="115"/>
          <ac:spMkLst>
            <pc:docMk/>
            <pc:sldMk cId="1633429198" sldId="890"/>
            <ac:spMk id="10" creationId="{F5660422-BAD7-FCA9-64FF-0CB40CB47DC4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6.411" v="116"/>
          <ac:spMkLst>
            <pc:docMk/>
            <pc:sldMk cId="1633429198" sldId="890"/>
            <ac:spMk id="12" creationId="{AA08A458-8C16-915B-1D49-C31A63313970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1:56.411" v="117"/>
          <ac:spMkLst>
            <pc:docMk/>
            <pc:sldMk cId="1633429198" sldId="890"/>
            <ac:spMk id="14" creationId="{E827F9A0-50B8-E3DC-3ADD-953E5B4C600D}"/>
          </ac:spMkLst>
        </pc:spChg>
      </pc:sldChg>
      <pc:sldChg chg="addSp delSp modSp">
        <pc:chgData name="OTAVIO ARISTIDES LIMA" userId="S::062190019@faculdade.cefsa.edu.br::54dca814-9935-43a4-a38b-4d739b08aab0" providerId="AD" clId="Web-{0A4A92F5-8509-4511-4B4F-643F7B2B940B}" dt="2024-06-05T03:14:22.337" v="297" actId="20577"/>
        <pc:sldMkLst>
          <pc:docMk/>
          <pc:sldMk cId="4283407213" sldId="891"/>
        </pc:sldMkLst>
        <pc:spChg chg="del mod">
          <ac:chgData name="OTAVIO ARISTIDES LIMA" userId="S::062190019@faculdade.cefsa.edu.br::54dca814-9935-43a4-a38b-4d739b08aab0" providerId="AD" clId="Web-{0A4A92F5-8509-4511-4B4F-643F7B2B940B}" dt="2024-06-05T03:03:22.819" v="162"/>
          <ac:spMkLst>
            <pc:docMk/>
            <pc:sldMk cId="4283407213" sldId="891"/>
            <ac:spMk id="2" creationId="{44E29BA8-A2C5-22D5-C82D-B757C60EC705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10.693" v="142"/>
          <ac:spMkLst>
            <pc:docMk/>
            <pc:sldMk cId="4283407213" sldId="891"/>
            <ac:spMk id="4" creationId="{6BC0A0A0-6A98-2BAF-B9FD-88DD61BFBE5D}"/>
          </ac:spMkLst>
        </pc:spChg>
        <pc:spChg chg="del">
          <ac:chgData name="OTAVIO ARISTIDES LIMA" userId="S::062190019@faculdade.cefsa.edu.br::54dca814-9935-43a4-a38b-4d739b08aab0" providerId="AD" clId="Web-{0A4A92F5-8509-4511-4B4F-643F7B2B940B}" dt="2024-06-05T03:05:14.869" v="193"/>
          <ac:spMkLst>
            <pc:docMk/>
            <pc:sldMk cId="4283407213" sldId="891"/>
            <ac:spMk id="6" creationId="{85875E7B-5E32-0406-0612-11C9ACBC728D}"/>
          </ac:spMkLst>
        </pc:spChg>
        <pc:spChg chg="mod">
          <ac:chgData name="OTAVIO ARISTIDES LIMA" userId="S::062190019@faculdade.cefsa.edu.br::54dca814-9935-43a4-a38b-4d739b08aab0" providerId="AD" clId="Web-{0A4A92F5-8509-4511-4B4F-643F7B2B940B}" dt="2024-06-05T03:14:22.337" v="297" actId="20577"/>
          <ac:spMkLst>
            <pc:docMk/>
            <pc:sldMk cId="4283407213" sldId="891"/>
            <ac:spMk id="7" creationId="{6997F447-45D7-AEB4-C508-323ADE5FED91}"/>
          </ac:spMkLst>
        </pc:spChg>
        <pc:spChg chg="mod">
          <ac:chgData name="OTAVIO ARISTIDES LIMA" userId="S::062190019@faculdade.cefsa.edu.br::54dca814-9935-43a4-a38b-4d739b08aab0" providerId="AD" clId="Web-{0A4A92F5-8509-4511-4B4F-643F7B2B940B}" dt="2024-06-05T03:11:08.457" v="274" actId="1076"/>
          <ac:spMkLst>
            <pc:docMk/>
            <pc:sldMk cId="4283407213" sldId="891"/>
            <ac:spMk id="8" creationId="{009F056D-FF9A-4443-89E9-F92D5665B278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10.724" v="143"/>
          <ac:spMkLst>
            <pc:docMk/>
            <pc:sldMk cId="4283407213" sldId="891"/>
            <ac:spMk id="9" creationId="{DCBE7AED-5DE4-EAFB-DE9E-015C7100780F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10.755" v="144"/>
          <ac:spMkLst>
            <pc:docMk/>
            <pc:sldMk cId="4283407213" sldId="891"/>
            <ac:spMk id="11" creationId="{302A8944-354E-6D7B-7AB1-2AB3167E722B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10.786" v="145"/>
          <ac:spMkLst>
            <pc:docMk/>
            <pc:sldMk cId="4283407213" sldId="891"/>
            <ac:spMk id="13" creationId="{06632791-9C17-603A-2511-DD93C879C83A}"/>
          </ac:spMkLst>
        </pc:spChg>
      </pc:sldChg>
      <pc:sldChg chg="addSp delSp modSp">
        <pc:chgData name="OTAVIO ARISTIDES LIMA" userId="S::062190019@faculdade.cefsa.edu.br::54dca814-9935-43a4-a38b-4d739b08aab0" providerId="AD" clId="Web-{0A4A92F5-8509-4511-4B4F-643F7B2B940B}" dt="2024-06-05T03:15:10.322" v="302" actId="20577"/>
        <pc:sldMkLst>
          <pc:docMk/>
          <pc:sldMk cId="925944155" sldId="903"/>
        </pc:sldMkLst>
        <pc:spChg chg="del mod">
          <ac:chgData name="OTAVIO ARISTIDES LIMA" userId="S::062190019@faculdade.cefsa.edu.br::54dca814-9935-43a4-a38b-4d739b08aab0" providerId="AD" clId="Web-{0A4A92F5-8509-4511-4B4F-643F7B2B940B}" dt="2024-06-05T03:09:41.501" v="258"/>
          <ac:spMkLst>
            <pc:docMk/>
            <pc:sldMk cId="925944155" sldId="903"/>
            <ac:spMk id="2" creationId="{44E29BA8-A2C5-22D5-C82D-B757C60EC705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13.005" v="146"/>
          <ac:spMkLst>
            <pc:docMk/>
            <pc:sldMk cId="925944155" sldId="903"/>
            <ac:spMk id="4" creationId="{CEE26E34-3EED-AF8B-848D-6191439044BB}"/>
          </ac:spMkLst>
        </pc:spChg>
        <pc:spChg chg="del">
          <ac:chgData name="OTAVIO ARISTIDES LIMA" userId="S::062190019@faculdade.cefsa.edu.br::54dca814-9935-43a4-a38b-4d739b08aab0" providerId="AD" clId="Web-{0A4A92F5-8509-4511-4B4F-643F7B2B940B}" dt="2024-06-05T03:09:43.783" v="259"/>
          <ac:spMkLst>
            <pc:docMk/>
            <pc:sldMk cId="925944155" sldId="903"/>
            <ac:spMk id="6" creationId="{85875E7B-5E32-0406-0612-11C9ACBC728D}"/>
          </ac:spMkLst>
        </pc:spChg>
        <pc:spChg chg="del">
          <ac:chgData name="OTAVIO ARISTIDES LIMA" userId="S::062190019@faculdade.cefsa.edu.br::54dca814-9935-43a4-a38b-4d739b08aab0" providerId="AD" clId="Web-{0A4A92F5-8509-4511-4B4F-643F7B2B940B}" dt="2024-06-05T03:09:18.860" v="253"/>
          <ac:spMkLst>
            <pc:docMk/>
            <pc:sldMk cId="925944155" sldId="903"/>
            <ac:spMk id="7" creationId="{6997F447-45D7-AEB4-C508-323ADE5FED91}"/>
          </ac:spMkLst>
        </pc:spChg>
        <pc:spChg chg="mod">
          <ac:chgData name="OTAVIO ARISTIDES LIMA" userId="S::062190019@faculdade.cefsa.edu.br::54dca814-9935-43a4-a38b-4d739b08aab0" providerId="AD" clId="Web-{0A4A92F5-8509-4511-4B4F-643F7B2B940B}" dt="2024-06-05T03:10:48.362" v="273" actId="1076"/>
          <ac:spMkLst>
            <pc:docMk/>
            <pc:sldMk cId="925944155" sldId="903"/>
            <ac:spMk id="8" creationId="{009F056D-FF9A-4443-89E9-F92D5665B278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13.021" v="147"/>
          <ac:spMkLst>
            <pc:docMk/>
            <pc:sldMk cId="925944155" sldId="903"/>
            <ac:spMk id="9" creationId="{9D0E989F-6BF1-FFF1-77B0-0705B58A5325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13.052" v="148"/>
          <ac:spMkLst>
            <pc:docMk/>
            <pc:sldMk cId="925944155" sldId="903"/>
            <ac:spMk id="11" creationId="{C1F678B8-977C-DCE4-9BD0-221A01405704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13.083" v="149"/>
          <ac:spMkLst>
            <pc:docMk/>
            <pc:sldMk cId="925944155" sldId="903"/>
            <ac:spMk id="13" creationId="{2E2A84AB-9135-4532-4A09-1A6F33A0259C}"/>
          </ac:spMkLst>
        </pc:spChg>
        <pc:spChg chg="add del">
          <ac:chgData name="OTAVIO ARISTIDES LIMA" userId="S::062190019@faculdade.cefsa.edu.br::54dca814-9935-43a4-a38b-4d739b08aab0" providerId="AD" clId="Web-{0A4A92F5-8509-4511-4B4F-643F7B2B940B}" dt="2024-06-05T03:09:06.110" v="251"/>
          <ac:spMkLst>
            <pc:docMk/>
            <pc:sldMk cId="925944155" sldId="903"/>
            <ac:spMk id="15" creationId="{BACD9CD8-D426-21BF-24C3-C84656A92139}"/>
          </ac:spMkLst>
        </pc:spChg>
        <pc:spChg chg="add del mod">
          <ac:chgData name="OTAVIO ARISTIDES LIMA" userId="S::062190019@faculdade.cefsa.edu.br::54dca814-9935-43a4-a38b-4d739b08aab0" providerId="AD" clId="Web-{0A4A92F5-8509-4511-4B4F-643F7B2B940B}" dt="2024-06-05T03:09:22.001" v="254"/>
          <ac:spMkLst>
            <pc:docMk/>
            <pc:sldMk cId="925944155" sldId="903"/>
            <ac:spMk id="17" creationId="{D482F878-3A12-632D-C655-F1BC06F53384}"/>
          </ac:spMkLst>
        </pc:spChg>
        <pc:spChg chg="add mod ord">
          <ac:chgData name="OTAVIO ARISTIDES LIMA" userId="S::062190019@faculdade.cefsa.edu.br::54dca814-9935-43a4-a38b-4d739b08aab0" providerId="AD" clId="Web-{0A4A92F5-8509-4511-4B4F-643F7B2B940B}" dt="2024-06-05T03:15:10.322" v="302" actId="20577"/>
          <ac:spMkLst>
            <pc:docMk/>
            <pc:sldMk cId="925944155" sldId="903"/>
            <ac:spMk id="19" creationId="{EA0F1C0E-156B-4A65-37F3-B2C1C1395C8F}"/>
          </ac:spMkLst>
        </pc:spChg>
      </pc:sldChg>
      <pc:sldChg chg="addSp">
        <pc:chgData name="OTAVIO ARISTIDES LIMA" userId="S::062190019@faculdade.cefsa.edu.br::54dca814-9935-43a4-a38b-4d739b08aab0" providerId="AD" clId="Web-{0A4A92F5-8509-4511-4B4F-643F7B2B940B}" dt="2024-06-05T03:02:08.896" v="141"/>
        <pc:sldMkLst>
          <pc:docMk/>
          <pc:sldMk cId="1017251356" sldId="904"/>
        </pc:sldMkLst>
        <pc:spChg chg="add">
          <ac:chgData name="OTAVIO ARISTIDES LIMA" userId="S::062190019@faculdade.cefsa.edu.br::54dca814-9935-43a4-a38b-4d739b08aab0" providerId="AD" clId="Web-{0A4A92F5-8509-4511-4B4F-643F7B2B940B}" dt="2024-06-05T03:02:08.849" v="138"/>
          <ac:spMkLst>
            <pc:docMk/>
            <pc:sldMk cId="1017251356" sldId="904"/>
            <ac:spMk id="11" creationId="{BA7D4C5C-8A1E-CB76-FB1B-9C76AC5F30E4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8.864" v="139"/>
          <ac:spMkLst>
            <pc:docMk/>
            <pc:sldMk cId="1017251356" sldId="904"/>
            <ac:spMk id="13" creationId="{DC073B9B-DCD2-FEFF-583A-BF3B880F7BC5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8.880" v="140"/>
          <ac:spMkLst>
            <pc:docMk/>
            <pc:sldMk cId="1017251356" sldId="904"/>
            <ac:spMk id="17" creationId="{A59B40FD-FD14-2C74-FCD9-542C7610B1FA}"/>
          </ac:spMkLst>
        </pc:spChg>
        <pc:spChg chg="add">
          <ac:chgData name="OTAVIO ARISTIDES LIMA" userId="S::062190019@faculdade.cefsa.edu.br::54dca814-9935-43a4-a38b-4d739b08aab0" providerId="AD" clId="Web-{0A4A92F5-8509-4511-4B4F-643F7B2B940B}" dt="2024-06-05T03:02:08.896" v="141"/>
          <ac:spMkLst>
            <pc:docMk/>
            <pc:sldMk cId="1017251356" sldId="904"/>
            <ac:spMk id="19" creationId="{1054FB92-9788-14B3-974C-D16815D98094}"/>
          </ac:spMkLst>
        </pc:spChg>
      </pc:sldChg>
      <pc:sldChg chg="del">
        <pc:chgData name="OTAVIO ARISTIDES LIMA" userId="S::062190019@faculdade.cefsa.edu.br::54dca814-9935-43a4-a38b-4d739b08aab0" providerId="AD" clId="Web-{0A4A92F5-8509-4511-4B4F-643F7B2B940B}" dt="2024-06-05T03:19:17.016" v="393"/>
        <pc:sldMkLst>
          <pc:docMk/>
          <pc:sldMk cId="2363263165" sldId="906"/>
        </pc:sldMkLst>
      </pc:sldChg>
      <pc:sldChg chg="modSp">
        <pc:chgData name="OTAVIO ARISTIDES LIMA" userId="S::062190019@faculdade.cefsa.edu.br::54dca814-9935-43a4-a38b-4d739b08aab0" providerId="AD" clId="Web-{0A4A92F5-8509-4511-4B4F-643F7B2B940B}" dt="2024-06-05T02:59:22.610" v="44" actId="20577"/>
        <pc:sldMkLst>
          <pc:docMk/>
          <pc:sldMk cId="498650334" sldId="907"/>
        </pc:sldMkLst>
        <pc:spChg chg="mod">
          <ac:chgData name="OTAVIO ARISTIDES LIMA" userId="S::062190019@faculdade.cefsa.edu.br::54dca814-9935-43a4-a38b-4d739b08aab0" providerId="AD" clId="Web-{0A4A92F5-8509-4511-4B4F-643F7B2B940B}" dt="2024-06-05T02:59:22.610" v="44" actId="20577"/>
          <ac:spMkLst>
            <pc:docMk/>
            <pc:sldMk cId="498650334" sldId="907"/>
            <ac:spMk id="2" creationId="{5292A4AA-DC39-1D0C-4920-1C21C4322A8E}"/>
          </ac:spMkLst>
        </pc:spChg>
      </pc:sldChg>
      <pc:sldChg chg="modSp add ord replId">
        <pc:chgData name="OTAVIO ARISTIDES LIMA" userId="S::062190019@faculdade.cefsa.edu.br::54dca814-9935-43a4-a38b-4d739b08aab0" providerId="AD" clId="Web-{0A4A92F5-8509-4511-4B4F-643F7B2B940B}" dt="2024-06-05T03:21:00.832" v="410" actId="20577"/>
        <pc:sldMkLst>
          <pc:docMk/>
          <pc:sldMk cId="2661750490" sldId="908"/>
        </pc:sldMkLst>
        <pc:spChg chg="mod">
          <ac:chgData name="OTAVIO ARISTIDES LIMA" userId="S::062190019@faculdade.cefsa.edu.br::54dca814-9935-43a4-a38b-4d739b08aab0" providerId="AD" clId="Web-{0A4A92F5-8509-4511-4B4F-643F7B2B940B}" dt="2024-06-05T03:21:00.832" v="410" actId="20577"/>
          <ac:spMkLst>
            <pc:docMk/>
            <pc:sldMk cId="2661750490" sldId="908"/>
            <ac:spMk id="7" creationId="{6997F447-45D7-AEB4-C508-323ADE5FED91}"/>
          </ac:spMkLst>
        </pc:spChg>
      </pc:sldChg>
      <pc:sldChg chg="modSp add ord replId">
        <pc:chgData name="OTAVIO ARISTIDES LIMA" userId="S::062190019@faculdade.cefsa.edu.br::54dca814-9935-43a4-a38b-4d739b08aab0" providerId="AD" clId="Web-{0A4A92F5-8509-4511-4B4F-643F7B2B940B}" dt="2024-06-05T03:21:20.817" v="413" actId="20577"/>
        <pc:sldMkLst>
          <pc:docMk/>
          <pc:sldMk cId="743028422" sldId="909"/>
        </pc:sldMkLst>
        <pc:spChg chg="mod">
          <ac:chgData name="OTAVIO ARISTIDES LIMA" userId="S::062190019@faculdade.cefsa.edu.br::54dca814-9935-43a4-a38b-4d739b08aab0" providerId="AD" clId="Web-{0A4A92F5-8509-4511-4B4F-643F7B2B940B}" dt="2024-06-05T03:21:20.817" v="413" actId="20577"/>
          <ac:spMkLst>
            <pc:docMk/>
            <pc:sldMk cId="743028422" sldId="909"/>
            <ac:spMk id="7" creationId="{6997F447-45D7-AEB4-C508-323ADE5FED91}"/>
          </ac:spMkLst>
        </pc:spChg>
      </pc:sldChg>
      <pc:sldChg chg="addSp modSp add replId">
        <pc:chgData name="OTAVIO ARISTIDES LIMA" userId="S::062190019@faculdade.cefsa.edu.br::54dca814-9935-43a4-a38b-4d739b08aab0" providerId="AD" clId="Web-{0A4A92F5-8509-4511-4B4F-643F7B2B940B}" dt="2024-06-05T03:25:23.479" v="453"/>
        <pc:sldMkLst>
          <pc:docMk/>
          <pc:sldMk cId="3623022414" sldId="910"/>
        </pc:sldMkLst>
        <pc:spChg chg="mod">
          <ac:chgData name="OTAVIO ARISTIDES LIMA" userId="S::062190019@faculdade.cefsa.edu.br::54dca814-9935-43a4-a38b-4d739b08aab0" providerId="AD" clId="Web-{0A4A92F5-8509-4511-4B4F-643F7B2B940B}" dt="2024-06-05T03:25:09.620" v="452" actId="20577"/>
          <ac:spMkLst>
            <pc:docMk/>
            <pc:sldMk cId="3623022414" sldId="910"/>
            <ac:spMk id="7" creationId="{6997F447-45D7-AEB4-C508-323ADE5FED91}"/>
          </ac:spMkLst>
        </pc:spChg>
        <pc:picChg chg="add">
          <ac:chgData name="OTAVIO ARISTIDES LIMA" userId="S::062190019@faculdade.cefsa.edu.br::54dca814-9935-43a4-a38b-4d739b08aab0" providerId="AD" clId="Web-{0A4A92F5-8509-4511-4B4F-643F7B2B940B}" dt="2024-06-05T03:25:23.479" v="453"/>
          <ac:picMkLst>
            <pc:docMk/>
            <pc:sldMk cId="3623022414" sldId="910"/>
            <ac:picMk id="3" creationId="{84EE46AD-10D9-07A9-CB01-21C0C7D857BD}"/>
          </ac:picMkLst>
        </pc:picChg>
      </pc:sldChg>
    </pc:docChg>
  </pc:docChgLst>
  <pc:docChgLst>
    <pc:chgData name="OTAVIO ARISTIDES LIMA" userId="S::062190019@faculdade.cefsa.edu.br::54dca814-9935-43a4-a38b-4d739b08aab0" providerId="AD" clId="Web-{6C1042FE-4E63-240C-C896-D63FCC8D8F2E}"/>
    <pc:docChg chg="addSld delSld modSld">
      <pc:chgData name="OTAVIO ARISTIDES LIMA" userId="S::062190019@faculdade.cefsa.edu.br::54dca814-9935-43a4-a38b-4d739b08aab0" providerId="AD" clId="Web-{6C1042FE-4E63-240C-C896-D63FCC8D8F2E}" dt="2024-06-05T02:57:37.923" v="544" actId="20577"/>
      <pc:docMkLst>
        <pc:docMk/>
      </pc:docMkLst>
      <pc:sldChg chg="addSp delSp modSp">
        <pc:chgData name="OTAVIO ARISTIDES LIMA" userId="S::062190019@faculdade.cefsa.edu.br::54dca814-9935-43a4-a38b-4d739b08aab0" providerId="AD" clId="Web-{6C1042FE-4E63-240C-C896-D63FCC8D8F2E}" dt="2024-06-05T02:38:21.806" v="274" actId="20577"/>
        <pc:sldMkLst>
          <pc:docMk/>
          <pc:sldMk cId="3850429671" sldId="256"/>
        </pc:sldMkLst>
        <pc:spChg chg="mod">
          <ac:chgData name="OTAVIO ARISTIDES LIMA" userId="S::062190019@faculdade.cefsa.edu.br::54dca814-9935-43a4-a38b-4d739b08aab0" providerId="AD" clId="Web-{6C1042FE-4E63-240C-C896-D63FCC8D8F2E}" dt="2024-06-05T02:38:21.806" v="274" actId="20577"/>
          <ac:spMkLst>
            <pc:docMk/>
            <pc:sldMk cId="3850429671" sldId="256"/>
            <ac:spMk id="2" creationId="{00000000-0000-0000-0000-000000000000}"/>
          </ac:spMkLst>
        </pc:spChg>
        <pc:spChg chg="del">
          <ac:chgData name="OTAVIO ARISTIDES LIMA" userId="S::062190019@faculdade.cefsa.edu.br::54dca814-9935-43a4-a38b-4d739b08aab0" providerId="AD" clId="Web-{6C1042FE-4E63-240C-C896-D63FCC8D8F2E}" dt="2024-06-05T02:22:03.661" v="29"/>
          <ac:spMkLst>
            <pc:docMk/>
            <pc:sldMk cId="3850429671" sldId="256"/>
            <ac:spMk id="4" creationId="{5428D1C4-C8F1-468E-B39D-FE2FDD768F7A}"/>
          </ac:spMkLst>
        </pc:spChg>
        <pc:spChg chg="del mod">
          <ac:chgData name="OTAVIO ARISTIDES LIMA" userId="S::062190019@faculdade.cefsa.edu.br::54dca814-9935-43a4-a38b-4d739b08aab0" providerId="AD" clId="Web-{6C1042FE-4E63-240C-C896-D63FCC8D8F2E}" dt="2024-06-05T02:20:42.752" v="15"/>
          <ac:spMkLst>
            <pc:docMk/>
            <pc:sldMk cId="3850429671" sldId="256"/>
            <ac:spMk id="5" creationId="{BC88674F-C9E0-4208-9522-DC52F9716F99}"/>
          </ac:spMkLst>
        </pc:spChg>
        <pc:picChg chg="add del mod">
          <ac:chgData name="OTAVIO ARISTIDES LIMA" userId="S::062190019@faculdade.cefsa.edu.br::54dca814-9935-43a4-a38b-4d739b08aab0" providerId="AD" clId="Web-{6C1042FE-4E63-240C-C896-D63FCC8D8F2E}" dt="2024-06-05T02:35:19.925" v="233"/>
          <ac:picMkLst>
            <pc:docMk/>
            <pc:sldMk cId="3850429671" sldId="256"/>
            <ac:picMk id="3" creationId="{AA764F83-F91C-B566-2025-4EFB5FE56658}"/>
          </ac:picMkLst>
        </pc:picChg>
        <pc:picChg chg="add del mod">
          <ac:chgData name="OTAVIO ARISTIDES LIMA" userId="S::062190019@faculdade.cefsa.edu.br::54dca814-9935-43a4-a38b-4d739b08aab0" providerId="AD" clId="Web-{6C1042FE-4E63-240C-C896-D63FCC8D8F2E}" dt="2024-06-05T02:37:00.726" v="259"/>
          <ac:picMkLst>
            <pc:docMk/>
            <pc:sldMk cId="3850429671" sldId="256"/>
            <ac:picMk id="6" creationId="{0E049E06-AE9D-6DB3-AC76-92875903AAA0}"/>
          </ac:picMkLst>
        </pc:picChg>
      </pc:sldChg>
      <pc:sldChg chg="modSp">
        <pc:chgData name="OTAVIO ARISTIDES LIMA" userId="S::062190019@faculdade.cefsa.edu.br::54dca814-9935-43a4-a38b-4d739b08aab0" providerId="AD" clId="Web-{6C1042FE-4E63-240C-C896-D63FCC8D8F2E}" dt="2024-06-05T02:17:43.479" v="1" actId="1076"/>
        <pc:sldMkLst>
          <pc:docMk/>
          <pc:sldMk cId="190918720" sldId="857"/>
        </pc:sldMkLst>
        <pc:spChg chg="mod">
          <ac:chgData name="OTAVIO ARISTIDES LIMA" userId="S::062190019@faculdade.cefsa.edu.br::54dca814-9935-43a4-a38b-4d739b08aab0" providerId="AD" clId="Web-{6C1042FE-4E63-240C-C896-D63FCC8D8F2E}" dt="2024-06-05T02:17:43.479" v="1" actId="1076"/>
          <ac:spMkLst>
            <pc:docMk/>
            <pc:sldMk cId="190918720" sldId="857"/>
            <ac:spMk id="8" creationId="{1CD8C92E-E26B-0CDE-B059-8D1F5F77C7CE}"/>
          </ac:spMkLst>
        </pc:spChg>
        <pc:picChg chg="mod">
          <ac:chgData name="OTAVIO ARISTIDES LIMA" userId="S::062190019@faculdade.cefsa.edu.br::54dca814-9935-43a4-a38b-4d739b08aab0" providerId="AD" clId="Web-{6C1042FE-4E63-240C-C896-D63FCC8D8F2E}" dt="2024-06-05T02:17:37.932" v="0" actId="1076"/>
          <ac:picMkLst>
            <pc:docMk/>
            <pc:sldMk cId="190918720" sldId="857"/>
            <ac:picMk id="9" creationId="{5C795F05-3459-8223-46B8-A386DFCC548A}"/>
          </ac:picMkLst>
        </pc:picChg>
      </pc:sldChg>
      <pc:sldChg chg="addSp delSp modSp new">
        <pc:chgData name="OTAVIO ARISTIDES LIMA" userId="S::062190019@faculdade.cefsa.edu.br::54dca814-9935-43a4-a38b-4d739b08aab0" providerId="AD" clId="Web-{6C1042FE-4E63-240C-C896-D63FCC8D8F2E}" dt="2024-06-05T02:57:37.923" v="544" actId="20577"/>
        <pc:sldMkLst>
          <pc:docMk/>
          <pc:sldMk cId="498650334" sldId="907"/>
        </pc:sldMkLst>
        <pc:spChg chg="mod">
          <ac:chgData name="OTAVIO ARISTIDES LIMA" userId="S::062190019@faculdade.cefsa.edu.br::54dca814-9935-43a4-a38b-4d739b08aab0" providerId="AD" clId="Web-{6C1042FE-4E63-240C-C896-D63FCC8D8F2E}" dt="2024-06-05T02:57:37.923" v="544" actId="20577"/>
          <ac:spMkLst>
            <pc:docMk/>
            <pc:sldMk cId="498650334" sldId="907"/>
            <ac:spMk id="2" creationId="{5292A4AA-DC39-1D0C-4920-1C21C4322A8E}"/>
          </ac:spMkLst>
        </pc:spChg>
        <pc:spChg chg="add del mod">
          <ac:chgData name="OTAVIO ARISTIDES LIMA" userId="S::062190019@faculdade.cefsa.edu.br::54dca814-9935-43a4-a38b-4d739b08aab0" providerId="AD" clId="Web-{6C1042FE-4E63-240C-C896-D63FCC8D8F2E}" dt="2024-06-05T02:48:10.514" v="400"/>
          <ac:spMkLst>
            <pc:docMk/>
            <pc:sldMk cId="498650334" sldId="907"/>
            <ac:spMk id="3" creationId="{F9050773-358D-0F7E-0FB0-E46421B22432}"/>
          </ac:spMkLst>
        </pc:spChg>
        <pc:spChg chg="add mod">
          <ac:chgData name="OTAVIO ARISTIDES LIMA" userId="S::062190019@faculdade.cefsa.edu.br::54dca814-9935-43a4-a38b-4d739b08aab0" providerId="AD" clId="Web-{6C1042FE-4E63-240C-C896-D63FCC8D8F2E}" dt="2024-06-05T02:48:47.905" v="404" actId="14100"/>
          <ac:spMkLst>
            <pc:docMk/>
            <pc:sldMk cId="498650334" sldId="907"/>
            <ac:spMk id="4" creationId="{E9364147-C037-1AB5-6762-718D1AA2C7A0}"/>
          </ac:spMkLst>
        </pc:spChg>
        <pc:spChg chg="add mod ord">
          <ac:chgData name="OTAVIO ARISTIDES LIMA" userId="S::062190019@faculdade.cefsa.edu.br::54dca814-9935-43a4-a38b-4d739b08aab0" providerId="AD" clId="Web-{6C1042FE-4E63-240C-C896-D63FCC8D8F2E}" dt="2024-06-05T02:52:12.006" v="438" actId="1076"/>
          <ac:spMkLst>
            <pc:docMk/>
            <pc:sldMk cId="498650334" sldId="907"/>
            <ac:spMk id="5" creationId="{28052F95-01FD-07FD-291B-E785AA598AD6}"/>
          </ac:spMkLst>
        </pc:spChg>
        <pc:spChg chg="add del mod">
          <ac:chgData name="OTAVIO ARISTIDES LIMA" userId="S::062190019@faculdade.cefsa.edu.br::54dca814-9935-43a4-a38b-4d739b08aab0" providerId="AD" clId="Web-{6C1042FE-4E63-240C-C896-D63FCC8D8F2E}" dt="2024-06-05T02:49:01.578" v="405"/>
          <ac:spMkLst>
            <pc:docMk/>
            <pc:sldMk cId="498650334" sldId="907"/>
            <ac:spMk id="6" creationId="{53B9ACAA-D2A4-FBD0-F109-9A41061EA4E4}"/>
          </ac:spMkLst>
        </pc:spChg>
        <pc:spChg chg="add mod">
          <ac:chgData name="OTAVIO ARISTIDES LIMA" userId="S::062190019@faculdade.cefsa.edu.br::54dca814-9935-43a4-a38b-4d739b08aab0" providerId="AD" clId="Web-{6C1042FE-4E63-240C-C896-D63FCC8D8F2E}" dt="2024-06-05T02:49:31.172" v="412" actId="14100"/>
          <ac:spMkLst>
            <pc:docMk/>
            <pc:sldMk cId="498650334" sldId="907"/>
            <ac:spMk id="7" creationId="{B84BF985-4417-0C2C-F618-7BBCA769AA1C}"/>
          </ac:spMkLst>
        </pc:spChg>
        <pc:spChg chg="add mod">
          <ac:chgData name="OTAVIO ARISTIDES LIMA" userId="S::062190019@faculdade.cefsa.edu.br::54dca814-9935-43a4-a38b-4d739b08aab0" providerId="AD" clId="Web-{6C1042FE-4E63-240C-C896-D63FCC8D8F2E}" dt="2024-06-05T02:49:12.828" v="409" actId="1076"/>
          <ac:spMkLst>
            <pc:docMk/>
            <pc:sldMk cId="498650334" sldId="907"/>
            <ac:spMk id="8" creationId="{78D8F0EC-E458-7288-DD0B-195C2BC9F5B9}"/>
          </ac:spMkLst>
        </pc:spChg>
      </pc:sldChg>
      <pc:sldChg chg="new del modTransition">
        <pc:chgData name="OTAVIO ARISTIDES LIMA" userId="S::062190019@faculdade.cefsa.edu.br::54dca814-9935-43a4-a38b-4d739b08aab0" providerId="AD" clId="Web-{6C1042FE-4E63-240C-C896-D63FCC8D8F2E}" dt="2024-06-05T02:18:34.513" v="6"/>
        <pc:sldMkLst>
          <pc:docMk/>
          <pc:sldMk cId="656780857" sldId="907"/>
        </pc:sldMkLst>
      </pc:sldChg>
      <pc:sldChg chg="new del">
        <pc:chgData name="OTAVIO ARISTIDES LIMA" userId="S::062190019@faculdade.cefsa.edu.br::54dca814-9935-43a4-a38b-4d739b08aab0" providerId="AD" clId="Web-{6C1042FE-4E63-240C-C896-D63FCC8D8F2E}" dt="2024-06-05T02:18:05.324" v="3"/>
        <pc:sldMkLst>
          <pc:docMk/>
          <pc:sldMk cId="2786394296" sldId="907"/>
        </pc:sldMkLst>
      </pc:sldChg>
    </pc:docChg>
  </pc:docChgLst>
  <pc:docChgLst>
    <pc:chgData name="OTAVIO ARISTIDES LIMA" userId="S::062190019@faculdade.cefsa.edu.br::54dca814-9935-43a4-a38b-4d739b08aab0" providerId="AD" clId="Web-{9804B0AA-CF5F-3AC2-9F75-4FFF110F2AA9}"/>
    <pc:docChg chg="addSld modSld">
      <pc:chgData name="OTAVIO ARISTIDES LIMA" userId="S::062190019@faculdade.cefsa.edu.br::54dca814-9935-43a4-a38b-4d739b08aab0" providerId="AD" clId="Web-{9804B0AA-CF5F-3AC2-9F75-4FFF110F2AA9}" dt="2024-06-05T04:17:46.933" v="74" actId="1076"/>
      <pc:docMkLst>
        <pc:docMk/>
      </pc:docMkLst>
      <pc:sldChg chg="addSp modSp">
        <pc:chgData name="OTAVIO ARISTIDES LIMA" userId="S::062190019@faculdade.cefsa.edu.br::54dca814-9935-43a4-a38b-4d739b08aab0" providerId="AD" clId="Web-{9804B0AA-CF5F-3AC2-9F75-4FFF110F2AA9}" dt="2024-06-05T04:14:44.304" v="42" actId="1076"/>
        <pc:sldMkLst>
          <pc:docMk/>
          <pc:sldMk cId="190918720" sldId="857"/>
        </pc:sldMkLst>
        <pc:spChg chg="add mod">
          <ac:chgData name="OTAVIO ARISTIDES LIMA" userId="S::062190019@faculdade.cefsa.edu.br::54dca814-9935-43a4-a38b-4d739b08aab0" providerId="AD" clId="Web-{9804B0AA-CF5F-3AC2-9F75-4FFF110F2AA9}" dt="2024-06-05T04:14:23.491" v="34" actId="20577"/>
          <ac:spMkLst>
            <pc:docMk/>
            <pc:sldMk cId="190918720" sldId="857"/>
            <ac:spMk id="2" creationId="{9482F522-6BAA-9D38-B03F-FD6D5454069D}"/>
          </ac:spMkLst>
        </pc:spChg>
        <pc:spChg chg="add mod">
          <ac:chgData name="OTAVIO ARISTIDES LIMA" userId="S::062190019@faculdade.cefsa.edu.br::54dca814-9935-43a4-a38b-4d739b08aab0" providerId="AD" clId="Web-{9804B0AA-CF5F-3AC2-9F75-4FFF110F2AA9}" dt="2024-06-05T04:14:44.304" v="42" actId="1076"/>
          <ac:spMkLst>
            <pc:docMk/>
            <pc:sldMk cId="190918720" sldId="857"/>
            <ac:spMk id="4" creationId="{40D6AD85-49C6-E4DC-FBAF-7C21BFE25326}"/>
          </ac:spMkLst>
        </pc:spChg>
      </pc:sldChg>
      <pc:sldChg chg="modSp">
        <pc:chgData name="OTAVIO ARISTIDES LIMA" userId="S::062190019@faculdade.cefsa.edu.br::54dca814-9935-43a4-a38b-4d739b08aab0" providerId="AD" clId="Web-{9804B0AA-CF5F-3AC2-9F75-4FFF110F2AA9}" dt="2024-06-05T04:03:44.378" v="25" actId="14100"/>
        <pc:sldMkLst>
          <pc:docMk/>
          <pc:sldMk cId="498650334" sldId="907"/>
        </pc:sldMkLst>
        <pc:spChg chg="mod">
          <ac:chgData name="OTAVIO ARISTIDES LIMA" userId="S::062190019@faculdade.cefsa.edu.br::54dca814-9935-43a4-a38b-4d739b08aab0" providerId="AD" clId="Web-{9804B0AA-CF5F-3AC2-9F75-4FFF110F2AA9}" dt="2024-06-05T04:03:44.378" v="25" actId="14100"/>
          <ac:spMkLst>
            <pc:docMk/>
            <pc:sldMk cId="498650334" sldId="907"/>
            <ac:spMk id="2" creationId="{5292A4AA-DC39-1D0C-4920-1C21C4322A8E}"/>
          </ac:spMkLst>
        </pc:spChg>
        <pc:spChg chg="mod">
          <ac:chgData name="OTAVIO ARISTIDES LIMA" userId="S::062190019@faculdade.cefsa.edu.br::54dca814-9935-43a4-a38b-4d739b08aab0" providerId="AD" clId="Web-{9804B0AA-CF5F-3AC2-9F75-4FFF110F2AA9}" dt="2024-06-05T04:02:00.688" v="8" actId="1076"/>
          <ac:spMkLst>
            <pc:docMk/>
            <pc:sldMk cId="498650334" sldId="907"/>
            <ac:spMk id="5" creationId="{28052F95-01FD-07FD-291B-E785AA598AD6}"/>
          </ac:spMkLst>
        </pc:spChg>
        <pc:spChg chg="mod">
          <ac:chgData name="OTAVIO ARISTIDES LIMA" userId="S::062190019@faculdade.cefsa.edu.br::54dca814-9935-43a4-a38b-4d739b08aab0" providerId="AD" clId="Web-{9804B0AA-CF5F-3AC2-9F75-4FFF110F2AA9}" dt="2024-06-05T04:02:25.470" v="15" actId="14100"/>
          <ac:spMkLst>
            <pc:docMk/>
            <pc:sldMk cId="498650334" sldId="907"/>
            <ac:spMk id="9" creationId="{5A848474-DF9D-8D06-1089-2480C3876ED6}"/>
          </ac:spMkLst>
        </pc:spChg>
        <pc:spChg chg="mod">
          <ac:chgData name="OTAVIO ARISTIDES LIMA" userId="S::062190019@faculdade.cefsa.edu.br::54dca814-9935-43a4-a38b-4d739b08aab0" providerId="AD" clId="Web-{9804B0AA-CF5F-3AC2-9F75-4FFF110F2AA9}" dt="2024-06-05T04:01:21.031" v="3" actId="1076"/>
          <ac:spMkLst>
            <pc:docMk/>
            <pc:sldMk cId="498650334" sldId="907"/>
            <ac:spMk id="10" creationId="{17C34001-9743-8456-9AC8-E6B5D90B6ACE}"/>
          </ac:spMkLst>
        </pc:spChg>
        <pc:picChg chg="mod">
          <ac:chgData name="OTAVIO ARISTIDES LIMA" userId="S::062190019@faculdade.cefsa.edu.br::54dca814-9935-43a4-a38b-4d739b08aab0" providerId="AD" clId="Web-{9804B0AA-CF5F-3AC2-9F75-4FFF110F2AA9}" dt="2024-06-05T04:02:09.641" v="10" actId="14100"/>
          <ac:picMkLst>
            <pc:docMk/>
            <pc:sldMk cId="498650334" sldId="907"/>
            <ac:picMk id="6" creationId="{F53BD269-403C-4E2C-CA14-5C32B646A354}"/>
          </ac:picMkLst>
        </pc:picChg>
      </pc:sldChg>
      <pc:sldChg chg="addSp modSp add replId">
        <pc:chgData name="OTAVIO ARISTIDES LIMA" userId="S::062190019@faculdade.cefsa.edu.br::54dca814-9935-43a4-a38b-4d739b08aab0" providerId="AD" clId="Web-{9804B0AA-CF5F-3AC2-9F75-4FFF110F2AA9}" dt="2024-06-05T04:17:46.933" v="74" actId="1076"/>
        <pc:sldMkLst>
          <pc:docMk/>
          <pc:sldMk cId="44472840" sldId="911"/>
        </pc:sldMkLst>
        <pc:spChg chg="add mod">
          <ac:chgData name="OTAVIO ARISTIDES LIMA" userId="S::062190019@faculdade.cefsa.edu.br::54dca814-9935-43a4-a38b-4d739b08aab0" providerId="AD" clId="Web-{9804B0AA-CF5F-3AC2-9F75-4FFF110F2AA9}" dt="2024-06-05T04:17:36.839" v="73" actId="1076"/>
          <ac:spMkLst>
            <pc:docMk/>
            <pc:sldMk cId="44472840" sldId="911"/>
            <ac:spMk id="6" creationId="{373B2520-039A-E92F-6EB2-873596993A13}"/>
          </ac:spMkLst>
        </pc:spChg>
        <pc:spChg chg="mod">
          <ac:chgData name="OTAVIO ARISTIDES LIMA" userId="S::062190019@faculdade.cefsa.edu.br::54dca814-9935-43a4-a38b-4d739b08aab0" providerId="AD" clId="Web-{9804B0AA-CF5F-3AC2-9F75-4FFF110F2AA9}" dt="2024-06-05T04:15:31.836" v="59" actId="20577"/>
          <ac:spMkLst>
            <pc:docMk/>
            <pc:sldMk cId="44472840" sldId="911"/>
            <ac:spMk id="7" creationId="{6997F447-45D7-AEB4-C508-323ADE5FED91}"/>
          </ac:spMkLst>
        </pc:spChg>
        <pc:picChg chg="add mod ord">
          <ac:chgData name="OTAVIO ARISTIDES LIMA" userId="S::062190019@faculdade.cefsa.edu.br::54dca814-9935-43a4-a38b-4d739b08aab0" providerId="AD" clId="Web-{9804B0AA-CF5F-3AC2-9F75-4FFF110F2AA9}" dt="2024-06-05T04:17:46.933" v="74" actId="1076"/>
          <ac:picMkLst>
            <pc:docMk/>
            <pc:sldMk cId="44472840" sldId="911"/>
            <ac:picMk id="3" creationId="{98DCD206-C15B-7FFB-4796-44971E364AC5}"/>
          </ac:picMkLst>
        </pc:picChg>
      </pc:sldChg>
    </pc:docChg>
  </pc:docChgLst>
  <pc:docChgLst>
    <pc:chgData name="OTAVIO ARISTIDES LIMA" userId="S::062190019@faculdade.cefsa.edu.br::54dca814-9935-43a4-a38b-4d739b08aab0" providerId="AD" clId="Web-{40D82ADC-C065-C3D6-F943-B3283808467E}"/>
    <pc:docChg chg="addSld delSld modSld">
      <pc:chgData name="OTAVIO ARISTIDES LIMA" userId="S::062190019@faculdade.cefsa.edu.br::54dca814-9935-43a4-a38b-4d739b08aab0" providerId="AD" clId="Web-{40D82ADC-C065-C3D6-F943-B3283808467E}" dt="2024-06-06T03:11:54.971" v="98" actId="1076"/>
      <pc:docMkLst>
        <pc:docMk/>
      </pc:docMkLst>
      <pc:sldChg chg="modSp">
        <pc:chgData name="OTAVIO ARISTIDES LIMA" userId="S::062190019@faculdade.cefsa.edu.br::54dca814-9935-43a4-a38b-4d739b08aab0" providerId="AD" clId="Web-{40D82ADC-C065-C3D6-F943-B3283808467E}" dt="2024-06-06T02:52:10.470" v="65" actId="14100"/>
        <pc:sldMkLst>
          <pc:docMk/>
          <pc:sldMk cId="2960372728" sldId="850"/>
        </pc:sldMkLst>
        <pc:spChg chg="mod">
          <ac:chgData name="OTAVIO ARISTIDES LIMA" userId="S::062190019@faculdade.cefsa.edu.br::54dca814-9935-43a4-a38b-4d739b08aab0" providerId="AD" clId="Web-{40D82ADC-C065-C3D6-F943-B3283808467E}" dt="2024-06-06T02:52:05.439" v="64" actId="14100"/>
          <ac:spMkLst>
            <pc:docMk/>
            <pc:sldMk cId="2960372728" sldId="850"/>
            <ac:spMk id="4" creationId="{CA34F136-F733-2908-A2D2-BFBCBA461B4D}"/>
          </ac:spMkLst>
        </pc:spChg>
        <pc:picChg chg="mod">
          <ac:chgData name="OTAVIO ARISTIDES LIMA" userId="S::062190019@faculdade.cefsa.edu.br::54dca814-9935-43a4-a38b-4d739b08aab0" providerId="AD" clId="Web-{40D82ADC-C065-C3D6-F943-B3283808467E}" dt="2024-06-06T02:52:10.470" v="65" actId="14100"/>
          <ac:picMkLst>
            <pc:docMk/>
            <pc:sldMk cId="2960372728" sldId="850"/>
            <ac:picMk id="11" creationId="{758908B7-11C2-D753-FEA5-145F471BDE9F}"/>
          </ac:picMkLst>
        </pc:picChg>
      </pc:sldChg>
      <pc:sldChg chg="modSp">
        <pc:chgData name="OTAVIO ARISTIDES LIMA" userId="S::062190019@faculdade.cefsa.edu.br::54dca814-9935-43a4-a38b-4d739b08aab0" providerId="AD" clId="Web-{40D82ADC-C065-C3D6-F943-B3283808467E}" dt="2024-06-06T03:11:54.971" v="98" actId="1076"/>
        <pc:sldMkLst>
          <pc:docMk/>
          <pc:sldMk cId="190918720" sldId="857"/>
        </pc:sldMkLst>
        <pc:spChg chg="mod">
          <ac:chgData name="OTAVIO ARISTIDES LIMA" userId="S::062190019@faculdade.cefsa.edu.br::54dca814-9935-43a4-a38b-4d739b08aab0" providerId="AD" clId="Web-{40D82ADC-C065-C3D6-F943-B3283808467E}" dt="2024-06-06T03:11:54.971" v="98" actId="1076"/>
          <ac:spMkLst>
            <pc:docMk/>
            <pc:sldMk cId="190918720" sldId="857"/>
            <ac:spMk id="2" creationId="{9482F522-6BAA-9D38-B03F-FD6D5454069D}"/>
          </ac:spMkLst>
        </pc:spChg>
      </pc:sldChg>
      <pc:sldChg chg="modSp">
        <pc:chgData name="OTAVIO ARISTIDES LIMA" userId="S::062190019@faculdade.cefsa.edu.br::54dca814-9935-43a4-a38b-4d739b08aab0" providerId="AD" clId="Web-{40D82ADC-C065-C3D6-F943-B3283808467E}" dt="2024-06-06T02:50:58.469" v="63" actId="14100"/>
        <pc:sldMkLst>
          <pc:docMk/>
          <pc:sldMk cId="1930966957" sldId="859"/>
        </pc:sldMkLst>
        <pc:picChg chg="mod modCrop">
          <ac:chgData name="OTAVIO ARISTIDES LIMA" userId="S::062190019@faculdade.cefsa.edu.br::54dca814-9935-43a4-a38b-4d739b08aab0" providerId="AD" clId="Web-{40D82ADC-C065-C3D6-F943-B3283808467E}" dt="2024-06-06T02:50:58.469" v="63" actId="14100"/>
          <ac:picMkLst>
            <pc:docMk/>
            <pc:sldMk cId="1930966957" sldId="859"/>
            <ac:picMk id="7" creationId="{3FCEF1D8-A55B-B753-4FA3-8D6A7C86A5E8}"/>
          </ac:picMkLst>
        </pc:picChg>
      </pc:sldChg>
      <pc:sldChg chg="modSp">
        <pc:chgData name="OTAVIO ARISTIDES LIMA" userId="S::062190019@faculdade.cefsa.edu.br::54dca814-9935-43a4-a38b-4d739b08aab0" providerId="AD" clId="Web-{40D82ADC-C065-C3D6-F943-B3283808467E}" dt="2024-06-06T02:55:00.319" v="75" actId="20577"/>
        <pc:sldMkLst>
          <pc:docMk/>
          <pc:sldMk cId="231161357" sldId="878"/>
        </pc:sldMkLst>
        <pc:spChg chg="mod">
          <ac:chgData name="OTAVIO ARISTIDES LIMA" userId="S::062190019@faculdade.cefsa.edu.br::54dca814-9935-43a4-a38b-4d739b08aab0" providerId="AD" clId="Web-{40D82ADC-C065-C3D6-F943-B3283808467E}" dt="2024-06-06T02:55:00.319" v="75" actId="20577"/>
          <ac:spMkLst>
            <pc:docMk/>
            <pc:sldMk cId="231161357" sldId="878"/>
            <ac:spMk id="3" creationId="{D790378B-F32F-F2BE-37F8-E896C78E00E8}"/>
          </ac:spMkLst>
        </pc:spChg>
      </pc:sldChg>
      <pc:sldChg chg="modSp">
        <pc:chgData name="OTAVIO ARISTIDES LIMA" userId="S::062190019@faculdade.cefsa.edu.br::54dca814-9935-43a4-a38b-4d739b08aab0" providerId="AD" clId="Web-{40D82ADC-C065-C3D6-F943-B3283808467E}" dt="2024-06-06T02:54:55.397" v="72" actId="1076"/>
        <pc:sldMkLst>
          <pc:docMk/>
          <pc:sldMk cId="1608664865" sldId="879"/>
        </pc:sldMkLst>
        <pc:picChg chg="mod modCrop">
          <ac:chgData name="OTAVIO ARISTIDES LIMA" userId="S::062190019@faculdade.cefsa.edu.br::54dca814-9935-43a4-a38b-4d739b08aab0" providerId="AD" clId="Web-{40D82ADC-C065-C3D6-F943-B3283808467E}" dt="2024-06-06T02:54:55.397" v="72" actId="1076"/>
          <ac:picMkLst>
            <pc:docMk/>
            <pc:sldMk cId="1608664865" sldId="879"/>
            <ac:picMk id="8" creationId="{3B396B67-E526-8C75-BD1F-CBDF979A5BE2}"/>
          </ac:picMkLst>
        </pc:picChg>
      </pc:sldChg>
      <pc:sldChg chg="modSp">
        <pc:chgData name="OTAVIO ARISTIDES LIMA" userId="S::062190019@faculdade.cefsa.edu.br::54dca814-9935-43a4-a38b-4d739b08aab0" providerId="AD" clId="Web-{40D82ADC-C065-C3D6-F943-B3283808467E}" dt="2024-06-06T02:58:01.527" v="93" actId="20577"/>
        <pc:sldMkLst>
          <pc:docMk/>
          <pc:sldMk cId="4283407213" sldId="891"/>
        </pc:sldMkLst>
        <pc:spChg chg="mod">
          <ac:chgData name="OTAVIO ARISTIDES LIMA" userId="S::062190019@faculdade.cefsa.edu.br::54dca814-9935-43a4-a38b-4d739b08aab0" providerId="AD" clId="Web-{40D82ADC-C065-C3D6-F943-B3283808467E}" dt="2024-06-06T02:58:01.527" v="93" actId="20577"/>
          <ac:spMkLst>
            <pc:docMk/>
            <pc:sldMk cId="4283407213" sldId="891"/>
            <ac:spMk id="7" creationId="{6997F447-45D7-AEB4-C508-323ADE5FED91}"/>
          </ac:spMkLst>
        </pc:spChg>
      </pc:sldChg>
      <pc:sldChg chg="modSp">
        <pc:chgData name="OTAVIO ARISTIDES LIMA" userId="S::062190019@faculdade.cefsa.edu.br::54dca814-9935-43a4-a38b-4d739b08aab0" providerId="AD" clId="Web-{40D82ADC-C065-C3D6-F943-B3283808467E}" dt="2024-06-06T02:42:35.375" v="18" actId="20577"/>
        <pc:sldMkLst>
          <pc:docMk/>
          <pc:sldMk cId="498650334" sldId="907"/>
        </pc:sldMkLst>
        <pc:spChg chg="mod">
          <ac:chgData name="OTAVIO ARISTIDES LIMA" userId="S::062190019@faculdade.cefsa.edu.br::54dca814-9935-43a4-a38b-4d739b08aab0" providerId="AD" clId="Web-{40D82ADC-C065-C3D6-F943-B3283808467E}" dt="2024-06-06T02:42:35.375" v="18" actId="20577"/>
          <ac:spMkLst>
            <pc:docMk/>
            <pc:sldMk cId="498650334" sldId="907"/>
            <ac:spMk id="2" creationId="{5292A4AA-DC39-1D0C-4920-1C21C4322A8E}"/>
          </ac:spMkLst>
        </pc:spChg>
        <pc:spChg chg="mod">
          <ac:chgData name="OTAVIO ARISTIDES LIMA" userId="S::062190019@faculdade.cefsa.edu.br::54dca814-9935-43a4-a38b-4d739b08aab0" providerId="AD" clId="Web-{40D82ADC-C065-C3D6-F943-B3283808467E}" dt="2024-06-06T02:39:38.853" v="8" actId="14100"/>
          <ac:spMkLst>
            <pc:docMk/>
            <pc:sldMk cId="498650334" sldId="907"/>
            <ac:spMk id="9" creationId="{5A848474-DF9D-8D06-1089-2480C3876ED6}"/>
          </ac:spMkLst>
        </pc:spChg>
        <pc:picChg chg="mod">
          <ac:chgData name="OTAVIO ARISTIDES LIMA" userId="S::062190019@faculdade.cefsa.edu.br::54dca814-9935-43a4-a38b-4d739b08aab0" providerId="AD" clId="Web-{40D82ADC-C065-C3D6-F943-B3283808467E}" dt="2024-06-06T02:42:26.922" v="14" actId="1076"/>
          <ac:picMkLst>
            <pc:docMk/>
            <pc:sldMk cId="498650334" sldId="907"/>
            <ac:picMk id="3" creationId="{C9ABA221-1358-35E2-DCC6-DF613DE436B9}"/>
          </ac:picMkLst>
        </pc:picChg>
      </pc:sldChg>
      <pc:sldChg chg="addSp delSp modSp add replId">
        <pc:chgData name="OTAVIO ARISTIDES LIMA" userId="S::062190019@faculdade.cefsa.edu.br::54dca814-9935-43a4-a38b-4d739b08aab0" providerId="AD" clId="Web-{40D82ADC-C065-C3D6-F943-B3283808467E}" dt="2024-06-06T03:00:45.781" v="97"/>
        <pc:sldMkLst>
          <pc:docMk/>
          <pc:sldMk cId="1047632552" sldId="912"/>
        </pc:sldMkLst>
        <pc:spChg chg="mod">
          <ac:chgData name="OTAVIO ARISTIDES LIMA" userId="S::062190019@faculdade.cefsa.edu.br::54dca814-9935-43a4-a38b-4d739b08aab0" providerId="AD" clId="Web-{40D82ADC-C065-C3D6-F943-B3283808467E}" dt="2024-06-06T02:45:31.286" v="33" actId="20577"/>
          <ac:spMkLst>
            <pc:docMk/>
            <pc:sldMk cId="1047632552" sldId="912"/>
            <ac:spMk id="7" creationId="{6997F447-45D7-AEB4-C508-323ADE5FED91}"/>
          </ac:spMkLst>
        </pc:spChg>
        <pc:picChg chg="add mod">
          <ac:chgData name="OTAVIO ARISTIDES LIMA" userId="S::062190019@faculdade.cefsa.edu.br::54dca814-9935-43a4-a38b-4d739b08aab0" providerId="AD" clId="Web-{40D82ADC-C065-C3D6-F943-B3283808467E}" dt="2024-06-06T02:46:55.070" v="42" actId="1076"/>
          <ac:picMkLst>
            <pc:docMk/>
            <pc:sldMk cId="1047632552" sldId="912"/>
            <ac:picMk id="2" creationId="{3DF20A2F-CEC6-5B26-EC75-8ABD946C0919}"/>
          </ac:picMkLst>
        </pc:picChg>
        <pc:picChg chg="add mod">
          <ac:chgData name="OTAVIO ARISTIDES LIMA" userId="S::062190019@faculdade.cefsa.edu.br::54dca814-9935-43a4-a38b-4d739b08aab0" providerId="AD" clId="Web-{40D82ADC-C065-C3D6-F943-B3283808467E}" dt="2024-06-06T02:47:55.478" v="55" actId="1076"/>
          <ac:picMkLst>
            <pc:docMk/>
            <pc:sldMk cId="1047632552" sldId="912"/>
            <ac:picMk id="5" creationId="{84C767D4-BA07-FB72-0B47-64A38ABBB66A}"/>
          </ac:picMkLst>
        </pc:picChg>
        <pc:picChg chg="add del mod">
          <ac:chgData name="OTAVIO ARISTIDES LIMA" userId="S::062190019@faculdade.cefsa.edu.br::54dca814-9935-43a4-a38b-4d739b08aab0" providerId="AD" clId="Web-{40D82ADC-C065-C3D6-F943-B3283808467E}" dt="2024-06-06T02:47:26.086" v="49"/>
          <ac:picMkLst>
            <pc:docMk/>
            <pc:sldMk cId="1047632552" sldId="912"/>
            <ac:picMk id="10" creationId="{7EB4A812-0B0F-9D6E-EC1E-88F5B9D4E2B4}"/>
          </ac:picMkLst>
        </pc:picChg>
        <pc:picChg chg="add mod">
          <ac:chgData name="OTAVIO ARISTIDES LIMA" userId="S::062190019@faculdade.cefsa.edu.br::54dca814-9935-43a4-a38b-4d739b08aab0" providerId="AD" clId="Web-{40D82ADC-C065-C3D6-F943-B3283808467E}" dt="2024-06-06T02:47:45.071" v="54" actId="1076"/>
          <ac:picMkLst>
            <pc:docMk/>
            <pc:sldMk cId="1047632552" sldId="912"/>
            <ac:picMk id="14" creationId="{04301B1F-15D9-E616-0CCA-2D75B88CCEA4}"/>
          </ac:picMkLst>
        </pc:picChg>
        <pc:picChg chg="add mod">
          <ac:chgData name="OTAVIO ARISTIDES LIMA" userId="S::062190019@faculdade.cefsa.edu.br::54dca814-9935-43a4-a38b-4d739b08aab0" providerId="AD" clId="Web-{40D82ADC-C065-C3D6-F943-B3283808467E}" dt="2024-06-06T02:48:08.697" v="59" actId="14100"/>
          <ac:picMkLst>
            <pc:docMk/>
            <pc:sldMk cId="1047632552" sldId="912"/>
            <ac:picMk id="16" creationId="{B4FF0A36-5EA3-F2D3-3503-5973DA50D987}"/>
          </ac:picMkLst>
        </pc:picChg>
        <pc:picChg chg="add del mod">
          <ac:chgData name="OTAVIO ARISTIDES LIMA" userId="S::062190019@faculdade.cefsa.edu.br::54dca814-9935-43a4-a38b-4d739b08aab0" providerId="AD" clId="Web-{40D82ADC-C065-C3D6-F943-B3283808467E}" dt="2024-06-06T03:00:45.781" v="97"/>
          <ac:picMkLst>
            <pc:docMk/>
            <pc:sldMk cId="1047632552" sldId="912"/>
            <ac:picMk id="17" creationId="{512946FC-9073-6001-179D-7521DA082E20}"/>
          </ac:picMkLst>
        </pc:picChg>
      </pc:sldChg>
      <pc:sldChg chg="addSp delSp modSp new del">
        <pc:chgData name="OTAVIO ARISTIDES LIMA" userId="S::062190019@faculdade.cefsa.edu.br::54dca814-9935-43a4-a38b-4d739b08aab0" providerId="AD" clId="Web-{40D82ADC-C065-C3D6-F943-B3283808467E}" dt="2024-06-06T02:44:40.410" v="22"/>
        <pc:sldMkLst>
          <pc:docMk/>
          <pc:sldMk cId="3190711426" sldId="912"/>
        </pc:sldMkLst>
        <pc:picChg chg="add del mod">
          <ac:chgData name="OTAVIO ARISTIDES LIMA" userId="S::062190019@faculdade.cefsa.edu.br::54dca814-9935-43a4-a38b-4d739b08aab0" providerId="AD" clId="Web-{40D82ADC-C065-C3D6-F943-B3283808467E}" dt="2024-06-06T02:44:36.347" v="21"/>
          <ac:picMkLst>
            <pc:docMk/>
            <pc:sldMk cId="3190711426" sldId="912"/>
            <ac:picMk id="4" creationId="{82F2442B-2B3B-7516-971B-4E04775355C6}"/>
          </ac:picMkLst>
        </pc:picChg>
      </pc:sldChg>
    </pc:docChg>
  </pc:docChgLst>
  <pc:docChgLst>
    <pc:chgData clId="Web-{0A4A92F5-8509-4511-4B4F-643F7B2B940B}"/>
    <pc:docChg chg="modSld">
      <pc:chgData name="" userId="" providerId="" clId="Web-{0A4A92F5-8509-4511-4B4F-643F7B2B940B}" dt="2024-06-05T02:58:05.749" v="0" actId="20577"/>
      <pc:docMkLst>
        <pc:docMk/>
      </pc:docMkLst>
      <pc:sldChg chg="modSp">
        <pc:chgData name="" userId="" providerId="" clId="Web-{0A4A92F5-8509-4511-4B4F-643F7B2B940B}" dt="2024-06-05T02:58:05.749" v="0" actId="20577"/>
        <pc:sldMkLst>
          <pc:docMk/>
          <pc:sldMk cId="498650334" sldId="907"/>
        </pc:sldMkLst>
        <pc:spChg chg="mod">
          <ac:chgData name="" userId="" providerId="" clId="Web-{0A4A92F5-8509-4511-4B4F-643F7B2B940B}" dt="2024-06-05T02:58:05.749" v="0" actId="20577"/>
          <ac:spMkLst>
            <pc:docMk/>
            <pc:sldMk cId="498650334" sldId="907"/>
            <ac:spMk id="2" creationId="{5292A4AA-DC39-1D0C-4920-1C21C4322A8E}"/>
          </ac:spMkLst>
        </pc:spChg>
      </pc:sldChg>
    </pc:docChg>
  </pc:docChgLst>
  <pc:docChgLst>
    <pc:chgData name="MATHEUS ATANAZIO PEREIRA" userId="S::062190036@faculdade.cefsa.edu.br::1aec6fa2-7037-4b84-9996-f34771d1e874" providerId="AD" clId="Web-{217AC70E-076E-FBB6-74A9-A62B6777A617}"/>
    <pc:docChg chg="addSld delSld modSld">
      <pc:chgData name="MATHEUS ATANAZIO PEREIRA" userId="S::062190036@faculdade.cefsa.edu.br::1aec6fa2-7037-4b84-9996-f34771d1e874" providerId="AD" clId="Web-{217AC70E-076E-FBB6-74A9-A62B6777A617}" dt="2024-06-06T10:51:14.903" v="41" actId="20577"/>
      <pc:docMkLst>
        <pc:docMk/>
      </pc:docMkLst>
      <pc:sldChg chg="modSp del">
        <pc:chgData name="MATHEUS ATANAZIO PEREIRA" userId="S::062190036@faculdade.cefsa.edu.br::1aec6fa2-7037-4b84-9996-f34771d1e874" providerId="AD" clId="Web-{217AC70E-076E-FBB6-74A9-A62B6777A617}" dt="2024-06-06T10:49:32.103" v="30"/>
        <pc:sldMkLst>
          <pc:docMk/>
          <pc:sldMk cId="1930966957" sldId="859"/>
        </pc:sldMkLst>
        <pc:spChg chg="mod">
          <ac:chgData name="MATHEUS ATANAZIO PEREIRA" userId="S::062190036@faculdade.cefsa.edu.br::1aec6fa2-7037-4b84-9996-f34771d1e874" providerId="AD" clId="Web-{217AC70E-076E-FBB6-74A9-A62B6777A617}" dt="2024-06-06T10:46:01.081" v="1" actId="20577"/>
          <ac:spMkLst>
            <pc:docMk/>
            <pc:sldMk cId="1930966957" sldId="859"/>
            <ac:spMk id="3" creationId="{10CC2D8B-AF14-49BA-9AD4-928343004E29}"/>
          </ac:spMkLst>
        </pc:spChg>
      </pc:sldChg>
      <pc:sldChg chg="addSp delSp modSp add replId">
        <pc:chgData name="MATHEUS ATANAZIO PEREIRA" userId="S::062190036@faculdade.cefsa.edu.br::1aec6fa2-7037-4b84-9996-f34771d1e874" providerId="AD" clId="Web-{217AC70E-076E-FBB6-74A9-A62B6777A617}" dt="2024-06-06T10:51:14.903" v="41" actId="20577"/>
        <pc:sldMkLst>
          <pc:docMk/>
          <pc:sldMk cId="2554612832" sldId="913"/>
        </pc:sldMkLst>
        <pc:spChg chg="del">
          <ac:chgData name="MATHEUS ATANAZIO PEREIRA" userId="S::062190036@faculdade.cefsa.edu.br::1aec6fa2-7037-4b84-9996-f34771d1e874" providerId="AD" clId="Web-{217AC70E-076E-FBB6-74A9-A62B6777A617}" dt="2024-06-06T10:46:33.582" v="6"/>
          <ac:spMkLst>
            <pc:docMk/>
            <pc:sldMk cId="2554612832" sldId="913"/>
            <ac:spMk id="2" creationId="{6349E439-06E9-BBBF-9DEE-FC7EE093696F}"/>
          </ac:spMkLst>
        </pc:spChg>
        <pc:spChg chg="del">
          <ac:chgData name="MATHEUS ATANAZIO PEREIRA" userId="S::062190036@faculdade.cefsa.edu.br::1aec6fa2-7037-4b84-9996-f34771d1e874" providerId="AD" clId="Web-{217AC70E-076E-FBB6-74A9-A62B6777A617}" dt="2024-06-06T10:46:23.926" v="3"/>
          <ac:spMkLst>
            <pc:docMk/>
            <pc:sldMk cId="2554612832" sldId="913"/>
            <ac:spMk id="4" creationId="{FB098C66-9693-E170-4534-93EB577E116C}"/>
          </ac:spMkLst>
        </pc:spChg>
        <pc:spChg chg="del">
          <ac:chgData name="MATHEUS ATANAZIO PEREIRA" userId="S::062190036@faculdade.cefsa.edu.br::1aec6fa2-7037-4b84-9996-f34771d1e874" providerId="AD" clId="Web-{217AC70E-076E-FBB6-74A9-A62B6777A617}" dt="2024-06-06T10:46:28.988" v="5"/>
          <ac:spMkLst>
            <pc:docMk/>
            <pc:sldMk cId="2554612832" sldId="913"/>
            <ac:spMk id="5" creationId="{F1AABA4C-F859-889F-2D88-2782F09A83D0}"/>
          </ac:spMkLst>
        </pc:spChg>
        <pc:spChg chg="add mod">
          <ac:chgData name="MATHEUS ATANAZIO PEREIRA" userId="S::062190036@faculdade.cefsa.edu.br::1aec6fa2-7037-4b84-9996-f34771d1e874" providerId="AD" clId="Web-{217AC70E-076E-FBB6-74A9-A62B6777A617}" dt="2024-06-06T10:51:14.903" v="41" actId="20577"/>
          <ac:spMkLst>
            <pc:docMk/>
            <pc:sldMk cId="2554612832" sldId="913"/>
            <ac:spMk id="8" creationId="{E1DB7096-D007-3FBA-1D40-2582776369A7}"/>
          </ac:spMkLst>
        </pc:spChg>
        <pc:spChg chg="add mod">
          <ac:chgData name="MATHEUS ATANAZIO PEREIRA" userId="S::062190036@faculdade.cefsa.edu.br::1aec6fa2-7037-4b84-9996-f34771d1e874" providerId="AD" clId="Web-{217AC70E-076E-FBB6-74A9-A62B6777A617}" dt="2024-06-06T10:48:57.962" v="29" actId="1076"/>
          <ac:spMkLst>
            <pc:docMk/>
            <pc:sldMk cId="2554612832" sldId="913"/>
            <ac:spMk id="15" creationId="{767D01EE-A106-D25A-EA35-0FA371BED6E9}"/>
          </ac:spMkLst>
        </pc:spChg>
        <pc:picChg chg="del">
          <ac:chgData name="MATHEUS ATANAZIO PEREIRA" userId="S::062190036@faculdade.cefsa.edu.br::1aec6fa2-7037-4b84-9996-f34771d1e874" providerId="AD" clId="Web-{217AC70E-076E-FBB6-74A9-A62B6777A617}" dt="2024-06-06T10:46:25.832" v="4"/>
          <ac:picMkLst>
            <pc:docMk/>
            <pc:sldMk cId="2554612832" sldId="913"/>
            <ac:picMk id="7" creationId="{3FCEF1D8-A55B-B753-4FA3-8D6A7C86A5E8}"/>
          </ac:picMkLst>
        </pc:picChg>
        <pc:picChg chg="add mod">
          <ac:chgData name="MATHEUS ATANAZIO PEREIRA" userId="S::062190036@faculdade.cefsa.edu.br::1aec6fa2-7037-4b84-9996-f34771d1e874" providerId="AD" clId="Web-{217AC70E-076E-FBB6-74A9-A62B6777A617}" dt="2024-06-06T10:47:49.741" v="28" actId="14100"/>
          <ac:picMkLst>
            <pc:docMk/>
            <pc:sldMk cId="2554612832" sldId="913"/>
            <ac:picMk id="11" creationId="{14E5997F-8499-CBB4-C827-D31A75116112}"/>
          </ac:picMkLst>
        </pc:picChg>
      </pc:sldChg>
      <pc:sldChg chg="delSp modSp add replId">
        <pc:chgData name="MATHEUS ATANAZIO PEREIRA" userId="S::062190036@faculdade.cefsa.edu.br::1aec6fa2-7037-4b84-9996-f34771d1e874" providerId="AD" clId="Web-{217AC70E-076E-FBB6-74A9-A62B6777A617}" dt="2024-06-06T10:50:54.731" v="40" actId="20577"/>
        <pc:sldMkLst>
          <pc:docMk/>
          <pc:sldMk cId="3098333560" sldId="914"/>
        </pc:sldMkLst>
        <pc:spChg chg="mod">
          <ac:chgData name="MATHEUS ATANAZIO PEREIRA" userId="S::062190036@faculdade.cefsa.edu.br::1aec6fa2-7037-4b84-9996-f34771d1e874" providerId="AD" clId="Web-{217AC70E-076E-FBB6-74A9-A62B6777A617}" dt="2024-06-06T10:50:54.731" v="40" actId="20577"/>
          <ac:spMkLst>
            <pc:docMk/>
            <pc:sldMk cId="3098333560" sldId="914"/>
            <ac:spMk id="8" creationId="{E1DB7096-D007-3FBA-1D40-2582776369A7}"/>
          </ac:spMkLst>
        </pc:spChg>
        <pc:picChg chg="del">
          <ac:chgData name="MATHEUS ATANAZIO PEREIRA" userId="S::062190036@faculdade.cefsa.edu.br::1aec6fa2-7037-4b84-9996-f34771d1e874" providerId="AD" clId="Web-{217AC70E-076E-FBB6-74A9-A62B6777A617}" dt="2024-06-06T10:49:57.432" v="35"/>
          <ac:picMkLst>
            <pc:docMk/>
            <pc:sldMk cId="3098333560" sldId="914"/>
            <ac:picMk id="11" creationId="{14E5997F-8499-CBB4-C827-D31A7511611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B2E4-3430-4E45-A9A7-002153C64EE9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AAD3C-421D-44E0-9BD7-47A52533A0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972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A5F0E-4EDF-4D3D-B8C5-94921AE1673E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8FB9F-4606-4A89-A7F0-FA1680C9AA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9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19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11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Tempo de Prateleira: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Período de armazenamento em que o produto permanece próprio para consumo;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Excede quando o produto se torna impróprio devido a microrganismos e alterações físico-químicas.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Vida Útil dos Alimentos: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Determinada por microrganismos, mudanças físico-químicas, embalagem e condições de armazenamento;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Afeta a qualidade e segurança dos alimentos</a:t>
            </a:r>
            <a:r>
              <a:rPr lang="pt-BR" sz="2000">
                <a:solidFill>
                  <a:srgbClr val="386188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Mudanças Sensoriais durante o Armazenamento: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Alterações de frescor, sabor, textura e cor durante o armazenamento;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Impactam diretamente a qualidade e aceitação pelo consumidor.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</a:rPr>
              <a:t>Determinação da Vida de Prateleira: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Requer análises sensoriais, químicas, físicas e microbiológicas;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</a:rPr>
              <a:t>Permitem compreender a durabilidade e qualidade do produto ao longo do tempo.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498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Seguindo</a:t>
            </a:r>
            <a:r>
              <a:rPr lang="en-US">
                <a:latin typeface="Calibri"/>
                <a:cs typeface="Calibri"/>
              </a:rPr>
              <a:t> para a </a:t>
            </a:r>
            <a:r>
              <a:rPr lang="en-US" err="1">
                <a:latin typeface="Calibri"/>
                <a:cs typeface="Calibri"/>
              </a:rPr>
              <a:t>Metodologia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temos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aqui</a:t>
            </a:r>
            <a:r>
              <a:rPr lang="en-US">
                <a:latin typeface="Calibri"/>
                <a:cs typeface="Calibri"/>
              </a:rPr>
              <a:t> o </a:t>
            </a:r>
            <a:r>
              <a:rPr lang="en-US" err="1">
                <a:latin typeface="Calibri"/>
                <a:cs typeface="Calibri"/>
              </a:rPr>
              <a:t>Diagrama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Funcional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equipamento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onde</a:t>
            </a:r>
            <a:r>
              <a:rPr lang="en-US">
                <a:latin typeface="Calibri"/>
                <a:cs typeface="Calibri"/>
              </a:rPr>
              <a:t> é </a:t>
            </a:r>
            <a:r>
              <a:rPr lang="en-US" err="1">
                <a:latin typeface="Calibri"/>
                <a:cs typeface="Calibri"/>
              </a:rPr>
              <a:t>destacado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seus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principais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componentes</a:t>
            </a:r>
            <a:r>
              <a:rPr lang="en-US">
                <a:latin typeface="Calibri"/>
                <a:cs typeface="Calibri"/>
              </a:rPr>
              <a:t> e 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entre eles com o </a:t>
            </a:r>
            <a:r>
              <a:rPr lang="en-US" err="1">
                <a:latin typeface="Calibri"/>
                <a:cs typeface="Calibri"/>
              </a:rPr>
              <a:t>fluxo</a:t>
            </a:r>
            <a:r>
              <a:rPr lang="en-US">
                <a:latin typeface="Calibri"/>
                <a:cs typeface="Calibri"/>
              </a:rPr>
              <a:t> de </a:t>
            </a:r>
            <a:r>
              <a:rPr lang="en-US" err="1">
                <a:latin typeface="Calibri"/>
                <a:cs typeface="Calibri"/>
              </a:rPr>
              <a:t>sinais</a:t>
            </a:r>
            <a:r>
              <a:rPr lang="en-US">
                <a:latin typeface="Calibri"/>
                <a:cs typeface="Calibri"/>
              </a:rPr>
              <a:t>. </a:t>
            </a:r>
            <a:r>
              <a:rPr lang="en-US" err="1">
                <a:latin typeface="Calibri"/>
                <a:cs typeface="Calibri"/>
              </a:rPr>
              <a:t>Tudo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inicia</a:t>
            </a:r>
            <a:r>
              <a:rPr lang="en-US">
                <a:latin typeface="Calibri"/>
                <a:cs typeface="Calibri"/>
              </a:rPr>
              <a:t> com a </a:t>
            </a:r>
            <a:r>
              <a:rPr lang="en-US" err="1">
                <a:latin typeface="Calibri"/>
                <a:cs typeface="Calibri"/>
              </a:rPr>
              <a:t>parâmetrização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máquina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pelo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usuário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através</a:t>
            </a:r>
            <a:r>
              <a:rPr lang="en-US">
                <a:latin typeface="Calibri"/>
                <a:cs typeface="Calibri"/>
              </a:rPr>
              <a:t> de um </a:t>
            </a:r>
            <a:r>
              <a:rPr lang="en-US" err="1">
                <a:latin typeface="Calibri"/>
                <a:cs typeface="Calibri"/>
              </a:rPr>
              <a:t>computador</a:t>
            </a:r>
            <a:r>
              <a:rPr lang="en-US">
                <a:latin typeface="Calibri"/>
                <a:cs typeface="Calibri"/>
              </a:rPr>
              <a:t> com a </a:t>
            </a:r>
            <a:r>
              <a:rPr lang="en-US" err="1">
                <a:latin typeface="Calibri"/>
                <a:cs typeface="Calibri"/>
              </a:rPr>
              <a:t>solução</a:t>
            </a:r>
            <a:r>
              <a:rPr lang="en-US">
                <a:latin typeface="Calibri"/>
                <a:cs typeface="Calibri"/>
              </a:rPr>
              <a:t> de software </a:t>
            </a:r>
            <a:r>
              <a:rPr lang="en-US" err="1">
                <a:latin typeface="Calibri"/>
                <a:cs typeface="Calibri"/>
              </a:rPr>
              <a:t>desenvolvida</a:t>
            </a:r>
            <a:r>
              <a:rPr lang="en-US">
                <a:latin typeface="Calibri"/>
                <a:cs typeface="Calibri"/>
              </a:rPr>
              <a:t>. Em </a:t>
            </a:r>
            <a:r>
              <a:rPr lang="en-US" err="1">
                <a:latin typeface="Calibri"/>
                <a:cs typeface="Calibri"/>
              </a:rPr>
              <a:t>seguida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os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valores</a:t>
            </a:r>
            <a:r>
              <a:rPr lang="en-US">
                <a:latin typeface="Calibri"/>
                <a:cs typeface="Calibri"/>
              </a:rPr>
              <a:t> de taxa de </a:t>
            </a:r>
            <a:r>
              <a:rPr lang="en-US" err="1">
                <a:latin typeface="Calibri"/>
                <a:cs typeface="Calibri"/>
              </a:rPr>
              <a:t>compressão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velocidades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tipo</a:t>
            </a:r>
            <a:r>
              <a:rPr lang="en-US">
                <a:latin typeface="Calibri"/>
                <a:cs typeface="Calibri"/>
              </a:rPr>
              <a:t> de </a:t>
            </a:r>
            <a:r>
              <a:rPr lang="en-US" err="1">
                <a:latin typeface="Calibri"/>
                <a:cs typeface="Calibri"/>
              </a:rPr>
              <a:t>ensaio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enviados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ao</a:t>
            </a:r>
            <a:r>
              <a:rPr lang="en-US">
                <a:latin typeface="Calibri"/>
                <a:cs typeface="Calibri"/>
              </a:rPr>
              <a:t> Arduino via serial, o qual </a:t>
            </a:r>
            <a:r>
              <a:rPr lang="en-US" err="1">
                <a:latin typeface="Calibri"/>
                <a:cs typeface="Calibri"/>
              </a:rPr>
              <a:t>começa</a:t>
            </a:r>
            <a:r>
              <a:rPr lang="en-US">
                <a:latin typeface="Calibri"/>
                <a:cs typeface="Calibri"/>
              </a:rPr>
              <a:t> a </a:t>
            </a:r>
            <a:r>
              <a:rPr lang="en-US" err="1">
                <a:latin typeface="Calibri"/>
                <a:cs typeface="Calibri"/>
              </a:rPr>
              <a:t>movimentar</a:t>
            </a:r>
            <a:r>
              <a:rPr lang="en-US">
                <a:latin typeface="Calibri"/>
                <a:cs typeface="Calibri"/>
              </a:rPr>
              <a:t> o motor de </a:t>
            </a:r>
            <a:r>
              <a:rPr lang="en-US" err="1">
                <a:latin typeface="Calibri"/>
                <a:cs typeface="Calibri"/>
              </a:rPr>
              <a:t>passo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94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11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VIDEO!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70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</a:rPr>
              <a:t>O comparativo citado anteriormente não é o suficiente para realizar a análise de tempo de prateleira, visto que foi comentado que o mesmo foi realizado no período de 3 dias, o que é insuficiente para observar mudanças </a:t>
            </a:r>
            <a:r>
              <a:rPr lang="pt-BR" b="0" dirty="0">
                <a:solidFill>
                  <a:srgbClr val="386188"/>
                </a:solidFill>
              </a:rPr>
              <a:t>significativas.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</a:rPr>
              <a:t> Para uma verificação mais adequada, foram realizados testes durante 10 corridos, com dois tipos </a:t>
            </a:r>
            <a:r>
              <a:rPr lang="pt-BR" b="0" dirty="0">
                <a:solidFill>
                  <a:srgbClr val="386188"/>
                </a:solidFill>
              </a:rPr>
              <a:t>de </a:t>
            </a:r>
            <a:r>
              <a:rPr lang="pt-BR" dirty="0">
                <a:solidFill>
                  <a:srgbClr val="386188"/>
                </a:solidFill>
              </a:rPr>
              <a:t>pães</a:t>
            </a:r>
            <a:r>
              <a:rPr lang="pt-BR" b="0" dirty="0">
                <a:solidFill>
                  <a:srgbClr val="386188"/>
                </a:solidFill>
              </a:rPr>
              <a:t>:</a:t>
            </a:r>
            <a:r>
              <a:rPr lang="pt-BR" dirty="0">
                <a:solidFill>
                  <a:srgbClr val="386188"/>
                </a:solidFill>
              </a:rPr>
              <a:t> um com embalagem aberta e outro com a embalagem fechada. </a:t>
            </a:r>
            <a:r>
              <a:rPr lang="pt-BR" b="0" dirty="0">
                <a:solidFill>
                  <a:srgbClr val="386188"/>
                </a:solidFill>
              </a:rPr>
              <a:t>ao </a:t>
            </a:r>
            <a:r>
              <a:rPr lang="pt-BR" dirty="0">
                <a:solidFill>
                  <a:srgbClr val="386188"/>
                </a:solidFill>
              </a:rPr>
              <a:t>gerar o </a:t>
            </a:r>
            <a:r>
              <a:rPr lang="pt-BR" dirty="0" err="1">
                <a:solidFill>
                  <a:srgbClr val="386188"/>
                </a:solidFill>
              </a:rPr>
              <a:t>grafico</a:t>
            </a:r>
            <a:r>
              <a:rPr lang="pt-BR" dirty="0">
                <a:solidFill>
                  <a:srgbClr val="386188"/>
                </a:solidFill>
              </a:rPr>
              <a:t> com os resultados, foi </a:t>
            </a:r>
            <a:r>
              <a:rPr lang="pt-BR" dirty="0" err="1">
                <a:solidFill>
                  <a:srgbClr val="386188"/>
                </a:solidFill>
              </a:rPr>
              <a:t>possivel</a:t>
            </a:r>
            <a:r>
              <a:rPr lang="pt-BR" dirty="0">
                <a:solidFill>
                  <a:srgbClr val="386188"/>
                </a:solidFill>
              </a:rPr>
              <a:t> observar mudanças, como na dureza, elasticidade e outros </a:t>
            </a:r>
            <a:r>
              <a:rPr lang="pt-BR" dirty="0" err="1">
                <a:solidFill>
                  <a:srgbClr val="386188"/>
                </a:solidFill>
              </a:rPr>
              <a:t>parametros</a:t>
            </a:r>
            <a:r>
              <a:rPr lang="pt-BR" dirty="0">
                <a:solidFill>
                  <a:srgbClr val="386188"/>
                </a:solidFill>
              </a:rPr>
              <a:t> que podem ser analisados. A embalagem aberta teve mais mudanças nas </a:t>
            </a:r>
            <a:r>
              <a:rPr lang="pt-BR" b="0" dirty="0">
                <a:solidFill>
                  <a:srgbClr val="386188"/>
                </a:solidFill>
              </a:rPr>
              <a:t>propriedades físicas</a:t>
            </a:r>
            <a:r>
              <a:rPr lang="pt-BR" dirty="0">
                <a:solidFill>
                  <a:srgbClr val="386188"/>
                </a:solidFill>
              </a:rPr>
              <a:t>, comparada com a embalagem fechada, como mostra no </a:t>
            </a:r>
            <a:r>
              <a:rPr lang="pt-BR" dirty="0" err="1">
                <a:solidFill>
                  <a:srgbClr val="386188"/>
                </a:solidFill>
              </a:rPr>
              <a:t>grafico</a:t>
            </a:r>
            <a:r>
              <a:rPr lang="pt-BR" dirty="0">
                <a:solidFill>
                  <a:srgbClr val="386188"/>
                </a:solidFill>
              </a:rPr>
              <a:t> de tendencias, que pode ser visto no artigo, e</a:t>
            </a:r>
            <a:r>
              <a:rPr lang="pt-BR" b="0" dirty="0">
                <a:solidFill>
                  <a:srgbClr val="386188"/>
                </a:solidFill>
              </a:rPr>
              <a:t> no </a:t>
            </a:r>
            <a:r>
              <a:rPr lang="pt-BR" dirty="0">
                <a:solidFill>
                  <a:srgbClr val="386188"/>
                </a:solidFill>
              </a:rPr>
              <a:t>mesmo, ocorre mais mudanças na embalagem aberta do que na embalagem fechada.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</a:rPr>
              <a:t> Supõe que essas mudanças ocorreram devido a exposição do pão ao ambiente, sofrendo mudanças físicas devido a umidade, mudança de clima e temperatura e outros fatores que podem alterar as </a:t>
            </a:r>
            <a:r>
              <a:rPr lang="pt-BR" dirty="0" err="1">
                <a:solidFill>
                  <a:srgbClr val="386188"/>
                </a:solidFill>
              </a:rPr>
              <a:t>caracteristicas</a:t>
            </a:r>
            <a:r>
              <a:rPr lang="pt-BR" dirty="0">
                <a:solidFill>
                  <a:srgbClr val="386188"/>
                </a:solidFill>
              </a:rPr>
              <a:t> físicas </a:t>
            </a:r>
            <a:r>
              <a:rPr lang="pt-BR" b="0" dirty="0">
                <a:solidFill>
                  <a:srgbClr val="386188"/>
                </a:solidFill>
              </a:rPr>
              <a:t>do </a:t>
            </a:r>
            <a:r>
              <a:rPr lang="pt-BR" dirty="0">
                <a:solidFill>
                  <a:srgbClr val="386188"/>
                </a:solidFill>
              </a:rPr>
              <a:t>alimento</a:t>
            </a:r>
            <a:r>
              <a:rPr lang="pt-BR" b="0" dirty="0">
                <a:solidFill>
                  <a:srgbClr val="386188"/>
                </a:solidFill>
              </a:rPr>
              <a:t>.</a:t>
            </a: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b="0" dirty="0">
              <a:solidFill>
                <a:srgbClr val="386188"/>
              </a:solidFill>
              <a:latin typeface="Metropolis"/>
            </a:endParaRP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8FB9F-4606-4A89-A7F0-FA1680C9AA6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70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b="3563"/>
          <a:stretch/>
        </p:blipFill>
        <p:spPr>
          <a:xfrm>
            <a:off x="-1737762" y="0"/>
            <a:ext cx="10885208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3000">
                <a:srgbClr val="1F4E79">
                  <a:alpha val="90000"/>
                </a:srgbClr>
              </a:gs>
              <a:gs pos="64000">
                <a:srgbClr val="1F4E79">
                  <a:alpha val="70000"/>
                </a:srgbClr>
              </a:gs>
              <a:gs pos="100000">
                <a:srgbClr val="1F4E79">
                  <a:alpha val="7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 userDrawn="1"/>
        </p:nvSpPr>
        <p:spPr>
          <a:xfrm>
            <a:off x="551363" y="5734598"/>
            <a:ext cx="163286" cy="163286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/>
          <p:cNvSpPr/>
          <p:nvPr userDrawn="1"/>
        </p:nvSpPr>
        <p:spPr>
          <a:xfrm>
            <a:off x="810441" y="5734598"/>
            <a:ext cx="163286" cy="163286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5" name="Retângulo 14"/>
          <p:cNvSpPr/>
          <p:nvPr userDrawn="1"/>
        </p:nvSpPr>
        <p:spPr>
          <a:xfrm>
            <a:off x="551363" y="5993677"/>
            <a:ext cx="163286" cy="163286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6" name="Retângulo 15"/>
          <p:cNvSpPr/>
          <p:nvPr userDrawn="1"/>
        </p:nvSpPr>
        <p:spPr>
          <a:xfrm>
            <a:off x="810441" y="5993677"/>
            <a:ext cx="163286" cy="163286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23" y="5784561"/>
            <a:ext cx="1044779" cy="333086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5063" y="5734050"/>
            <a:ext cx="6294437" cy="422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96" y="140014"/>
            <a:ext cx="1605736" cy="9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89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0 L 0.16598 0 " pathEditMode="relative" rAng="0" ptsTypes="AA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99 3.33333E-6 L 5.55556E-7 3.33333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0.03796 L 5.55556E-7 3.7037E-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2847 3.7037E-7 L 2.77778E-6 3.7037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-1" y="6570661"/>
            <a:ext cx="9144001" cy="296862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34" name="Retângulo 33"/>
          <p:cNvSpPr/>
          <p:nvPr userDrawn="1"/>
        </p:nvSpPr>
        <p:spPr>
          <a:xfrm>
            <a:off x="6134101" y="6570661"/>
            <a:ext cx="1228724" cy="296862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>
              <a:solidFill>
                <a:srgbClr val="FCBF52"/>
              </a:solidFill>
            </a:endParaRPr>
          </a:p>
        </p:txBody>
      </p:sp>
      <p:sp>
        <p:nvSpPr>
          <p:cNvPr id="17" name="Retângulo 16"/>
          <p:cNvSpPr/>
          <p:nvPr userDrawn="1"/>
        </p:nvSpPr>
        <p:spPr>
          <a:xfrm>
            <a:off x="1931672" y="6570661"/>
            <a:ext cx="7212328" cy="296862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745" y="6093807"/>
            <a:ext cx="1254276" cy="394470"/>
          </a:xfrm>
          <a:prstGeom prst="rect">
            <a:avLst/>
          </a:prstGeom>
        </p:spPr>
      </p:pic>
      <p:sp>
        <p:nvSpPr>
          <p:cNvPr id="6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946102" y="33745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b="0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30885560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44444E-6 3.7037E-7 L -0.2118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8 0.06227 L -1.66667E-6 7.40741E-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256235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776230" y="-438150"/>
            <a:ext cx="259078" cy="25907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 userDrawn="1"/>
        </p:nvSpPr>
        <p:spPr>
          <a:xfrm>
            <a:off x="1164847" y="-438150"/>
            <a:ext cx="259078" cy="259078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 userDrawn="1"/>
        </p:nvSpPr>
        <p:spPr>
          <a:xfrm>
            <a:off x="1553464" y="-438150"/>
            <a:ext cx="259078" cy="259078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 userDrawn="1"/>
        </p:nvSpPr>
        <p:spPr>
          <a:xfrm>
            <a:off x="1942081" y="-438150"/>
            <a:ext cx="259078" cy="259078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 userDrawn="1"/>
        </p:nvSpPr>
        <p:spPr>
          <a:xfrm>
            <a:off x="2330698" y="-438150"/>
            <a:ext cx="259078" cy="259078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5654" y="3135058"/>
            <a:ext cx="2232692" cy="702182"/>
          </a:xfrm>
          <a:prstGeom prst="rect">
            <a:avLst/>
          </a:prstGeom>
        </p:spPr>
      </p:pic>
      <p:sp>
        <p:nvSpPr>
          <p:cNvPr id="15" name="Forma livre 14"/>
          <p:cNvSpPr/>
          <p:nvPr userDrawn="1"/>
        </p:nvSpPr>
        <p:spPr>
          <a:xfrm>
            <a:off x="3331368" y="2743200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6" name="Forma livre 15"/>
          <p:cNvSpPr/>
          <p:nvPr userDrawn="1"/>
        </p:nvSpPr>
        <p:spPr>
          <a:xfrm rot="10800000">
            <a:off x="3331368" y="2743199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2650736" y="4773929"/>
            <a:ext cx="45719" cy="375557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2696456" y="4773929"/>
            <a:ext cx="387477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1F4E79"/>
                </a:solidFill>
              </a:rPr>
              <a:t>CHEGAMOS</a:t>
            </a:r>
            <a:r>
              <a:rPr lang="pt-BR" baseline="0">
                <a:solidFill>
                  <a:srgbClr val="1F4E79"/>
                </a:solidFill>
              </a:rPr>
              <a:t> AO FIM, OBRIGADO.</a:t>
            </a:r>
            <a:endParaRPr lang="pt-BR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6912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-0.02934 -0.03773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-18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0.02569 0.03195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" y="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11111E-6 3.7037E-7 L 0.42535 3.7037E-7 " pathEditMode="relative" rAng="0" ptsTypes="AA">
                                      <p:cBhvr>
                                        <p:cTn id="3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4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1" grpId="0" animBg="1"/>
      <p:bldP spid="11" grpId="1" animBg="1"/>
      <p:bldP spid="11" grpId="2" animBg="1"/>
      <p:bldP spid="11" grpId="3" animBg="1"/>
      <p:bldP spid="11" grpId="4" animBg="1"/>
      <p:bldP spid="9" grpId="0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30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ransition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ciencia-e-saude/noticia/2015/08/dieta-rica-em-carboidratos-foi-chave-para-inteligencia-humana-diz-estudo.html" TargetMode="External"/><Relationship Id="rId2" Type="http://schemas.openxmlformats.org/officeDocument/2006/relationships/hyperlink" Target="https://repositorio.unesp.br/handle/11449/18208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1.globo.com/economia/agronegocios/noticia/2022/07/26/prazo-de-validade-em-vegetais-frescos-embalados-nao-precisa-ser-mais-informado-por-produtores-diz-ministerio.ghtml" TargetMode="External"/><Relationship Id="rId4" Type="http://schemas.openxmlformats.org/officeDocument/2006/relationships/hyperlink" Target="https://www.cpt.com.br/artigos/seguranca-alimentar-conheca-algumas-formas-de-contaminacao-dos-alimento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up.com/blog/5-dicas-para-fidelizar-o-seu-cliente/" TargetMode="External"/><Relationship Id="rId3" Type="http://schemas.openxmlformats.org/officeDocument/2006/relationships/hyperlink" Target="https://braziljournal.com/a-marfrig-parece-barata-mas-a-divida-e-os-eua-jogam-contra/" TargetMode="External"/><Relationship Id="rId7" Type="http://schemas.openxmlformats.org/officeDocument/2006/relationships/hyperlink" Target="http://brxsistemas.com.br/produtos.php?id=20" TargetMode="External"/><Relationship Id="rId2" Type="http://schemas.openxmlformats.org/officeDocument/2006/relationships/hyperlink" Target="https://www.verdeghaia.com.br/certificacao-exportacao-de-alimento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ckbold.com.br/como-armazenar-paes-e-torradas/" TargetMode="External"/><Relationship Id="rId5" Type="http://schemas.openxmlformats.org/officeDocument/2006/relationships/hyperlink" Target="https://veja.abril.com.br/brasil/uma-potencia-em-alimentos" TargetMode="External"/><Relationship Id="rId4" Type="http://schemas.openxmlformats.org/officeDocument/2006/relationships/hyperlink" Target="https://www.lewiscoholdings.com/resources/liquidation-food-item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0" y="-5644"/>
            <a:ext cx="9138994" cy="6861193"/>
          </a:xfrm>
        </p:spPr>
        <p:txBody>
          <a:bodyPr lIns="91440" tIns="45720" rIns="91440" bIns="45720" anchor="t"/>
          <a:lstStyle/>
          <a:p>
            <a:pPr algn="ctr"/>
            <a:endParaRPr lang="pt-BR" sz="1800"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Faculdade Engenheiro Salvador Arena – FESA</a:t>
            </a:r>
            <a:endParaRPr lang="en-US" b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Engenharia de Controle e Automação</a:t>
            </a:r>
            <a:endParaRPr lang="pt-BR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r>
              <a:rPr lang="pt-BR" sz="3200">
                <a:latin typeface="Metropolis"/>
              </a:rPr>
              <a:t>Desenvolvimento de um </a:t>
            </a:r>
            <a:r>
              <a:rPr lang="pt-BR" sz="3200" err="1">
                <a:latin typeface="Metropolis"/>
              </a:rPr>
              <a:t>texturômetro</a:t>
            </a:r>
            <a:r>
              <a:rPr lang="pt-BR" sz="3200">
                <a:latin typeface="Metropolis"/>
              </a:rPr>
              <a:t>: automação de equipamento metrológico para auxiliar o controle de qualidade na indústria alimentícia</a:t>
            </a:r>
            <a:endParaRPr lang="pt-BR"/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Henrique Pavin Pereira</a:t>
            </a:r>
            <a:endParaRPr lang="pt-BR" b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Márcio Felipe Pires Mendonça</a:t>
            </a:r>
            <a:endParaRPr lang="pt-BR" b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Mateus Quintino Gama</a:t>
            </a:r>
            <a:endParaRPr lang="pt-BR">
              <a:solidFill>
                <a:srgbClr val="FFFFFF"/>
              </a:solidFill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Matheus </a:t>
            </a:r>
            <a:r>
              <a:rPr lang="pt-BR" err="1">
                <a:latin typeface="Segoe UI"/>
                <a:cs typeface="Segoe UI"/>
              </a:rPr>
              <a:t>Atanazio</a:t>
            </a:r>
            <a:r>
              <a:rPr lang="pt-BR">
                <a:latin typeface="Segoe UI"/>
                <a:cs typeface="Segoe UI"/>
              </a:rPr>
              <a:t> Pereira</a:t>
            </a:r>
            <a:endParaRPr lang="pt-BR" b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Otavio Aristides Lima</a:t>
            </a:r>
            <a:endParaRPr lang="en-US" b="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endParaRPr lang="pt-BR">
              <a:latin typeface="Segoe UI"/>
              <a:cs typeface="Segoe UI"/>
            </a:endParaRPr>
          </a:p>
          <a:p>
            <a:pPr algn="ctr"/>
            <a:r>
              <a:rPr lang="pt-BR">
                <a:latin typeface="Segoe UI"/>
                <a:cs typeface="Segoe UI"/>
              </a:rPr>
              <a:t>Orientador: Dr. Rogerio Issamu Yamamoto</a:t>
            </a:r>
          </a:p>
        </p:txBody>
      </p:sp>
    </p:spTree>
    <p:extLst>
      <p:ext uri="{BB962C8B-B14F-4D97-AF65-F5344CB8AC3E}">
        <p14:creationId xmlns:p14="http://schemas.microsoft.com/office/powerpoint/2010/main" val="3850429671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REFERENCIAL TEÓRICO 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946101" y="1091746"/>
            <a:ext cx="6796802" cy="1216438"/>
          </a:xfrm>
        </p:spPr>
        <p:txBody>
          <a:bodyPr lIns="91440" tIns="45720" rIns="91440" bIns="45720" anchor="t"/>
          <a:lstStyle/>
          <a:p>
            <a:pPr algn="just"/>
            <a:r>
              <a:rPr lang="pt-BR" sz="2000" b="1">
                <a:latin typeface="Metropolis" panose="00000500000000000000"/>
              </a:rPr>
              <a:t>Analise de Perfil de Textura (TPA)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Método de dupla compressão (Simulação de mordida);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 panose="00000500000000000000"/>
              </a:rPr>
              <a:t>Com um único teste, é possivel adquirir diversas propriedades físicas.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3000">
              <a:solidFill>
                <a:srgbClr val="386188"/>
              </a:solidFill>
              <a:latin typeface="Metropolis" panose="00000500000000000000"/>
            </a:endParaRPr>
          </a:p>
          <a:p>
            <a:pPr algn="just"/>
            <a:r>
              <a:rPr lang="pt-BR" sz="2000">
                <a:latin typeface="Metropolis" panose="00000500000000000000"/>
              </a:rPr>
              <a:t>	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0894AA-3137-55F3-A4C1-9381D6F72558}"/>
              </a:ext>
            </a:extLst>
          </p:cNvPr>
          <p:cNvSpPr txBox="1"/>
          <p:nvPr/>
        </p:nvSpPr>
        <p:spPr>
          <a:xfrm>
            <a:off x="3444336" y="6103937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adaptado de Guiné (2016).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CB61F7-EEFB-4F5E-B5D9-3FBA44B891A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9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847CE84-5807-8B4D-C848-7B9309A142F5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19F2462-FFCA-050A-AE1D-68D2CAEF84FD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D95630-13AC-5921-C212-1AA28B85A337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2B0E88C-F6DA-7761-61C3-2B96B5227D7D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63409F7E-0480-B843-D41A-199DB2123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65" y="2316282"/>
            <a:ext cx="6597950" cy="36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4536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Metodologia</a:t>
            </a:r>
          </a:p>
          <a:p>
            <a:pPr algn="l"/>
            <a:endParaRPr lang="pt-BR">
              <a:latin typeface="Metropolis"/>
              <a:cs typeface="Arial"/>
            </a:endParaRPr>
          </a:p>
          <a:p>
            <a:pPr algn="just"/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Visão geral do projeto</a:t>
            </a:r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, Desenho técnico&#10;&#10;Descrição gerada automaticamente">
            <a:extLst>
              <a:ext uri="{FF2B5EF4-FFF2-40B4-BE49-F238E27FC236}">
                <a16:creationId xmlns:a16="http://schemas.microsoft.com/office/drawing/2014/main" id="{5098B024-5277-D900-FC4F-8AAA004A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9" y="1540257"/>
            <a:ext cx="8683924" cy="43006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18FA4C-A46B-472F-2981-95D1139EDF78}"/>
              </a:ext>
            </a:extLst>
          </p:cNvPr>
          <p:cNvSpPr txBox="1"/>
          <p:nvPr/>
        </p:nvSpPr>
        <p:spPr>
          <a:xfrm>
            <a:off x="223435" y="5955166"/>
            <a:ext cx="868947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7284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44783" y="941364"/>
            <a:ext cx="4520096" cy="24850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b="1"/>
              <a:t>Mecânica</a:t>
            </a:r>
            <a:r>
              <a:rPr lang="pt-BR" sz="180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/>
              <a:t>A parte mecânica foi projetada e desenvolvida visando: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200" b="0">
                <a:solidFill>
                  <a:srgbClr val="386188"/>
                </a:solidFill>
                <a:latin typeface="Metropolis"/>
              </a:rPr>
              <a:t>Robustez mecânica;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200" b="0">
                <a:solidFill>
                  <a:srgbClr val="386188"/>
                </a:solidFill>
              </a:rPr>
              <a:t>Estabilidade;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200" b="0">
                <a:solidFill>
                  <a:srgbClr val="386188"/>
                </a:solidFill>
              </a:rPr>
              <a:t>Simplicidade de montagem;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517374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METODOLOGIA</a:t>
            </a:r>
            <a:endParaRPr lang="pt-BR" b="0">
              <a:solidFill>
                <a:srgbClr val="000000"/>
              </a:solidFill>
              <a:latin typeface="Metropolis"/>
            </a:endParaRPr>
          </a:p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5957601" y="5607684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9" name="Imagem 8" descr="Uma imagem contendo no interior, mesa, cozinha, balcão&#10;&#10;Descrição gerada automaticamente">
            <a:extLst>
              <a:ext uri="{FF2B5EF4-FFF2-40B4-BE49-F238E27FC236}">
                <a16:creationId xmlns:a16="http://schemas.microsoft.com/office/drawing/2014/main" id="{5C795F05-3459-8223-46B8-A386DFCC5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26787" y="1508735"/>
            <a:ext cx="4572890" cy="34296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D4F71F3-0AD5-47D8-932A-B5F8D99E32EE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11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1898048-B6D2-B6F4-4BF8-F2EEC00F916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7FBE7C-9FD2-C3AF-9A79-2BC8A3D1A0D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2C91B5-596D-F0FD-3627-61AB5007628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CC033C-1CD3-E378-9623-6A77B942EF4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482F522-6BAA-9D38-B03F-FD6D5454069D}"/>
              </a:ext>
            </a:extLst>
          </p:cNvPr>
          <p:cNvSpPr/>
          <p:nvPr/>
        </p:nvSpPr>
        <p:spPr>
          <a:xfrm>
            <a:off x="6685280" y="2306859"/>
            <a:ext cx="1728787" cy="11144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Vídeo da montagem no </a:t>
            </a:r>
            <a:r>
              <a:rPr lang="pt-BR" err="1"/>
              <a:t>Invetor</a:t>
            </a:r>
          </a:p>
        </p:txBody>
      </p:sp>
      <p:pic>
        <p:nvPicPr>
          <p:cNvPr id="13" name="Imagem 12" descr="Brinquedo de lego&#10;&#10;Descrição gerada automaticamente">
            <a:extLst>
              <a:ext uri="{FF2B5EF4-FFF2-40B4-BE49-F238E27FC236}">
                <a16:creationId xmlns:a16="http://schemas.microsoft.com/office/drawing/2014/main" id="{187F45A2-9C1B-3A9B-EA32-6E31E4EDD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83" y="3804205"/>
            <a:ext cx="2385768" cy="205883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910119-DC41-EF93-AAB7-4BF2E6F3E52C}"/>
              </a:ext>
            </a:extLst>
          </p:cNvPr>
          <p:cNvSpPr txBox="1"/>
          <p:nvPr/>
        </p:nvSpPr>
        <p:spPr>
          <a:xfrm>
            <a:off x="1299336" y="5866476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8720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85117" y="1088571"/>
            <a:ext cx="5238096" cy="22654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b="1" dirty="0">
                <a:latin typeface="Metropolis"/>
              </a:rPr>
              <a:t>Sistema de Potência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Metropolis"/>
              </a:rPr>
              <a:t>Motor utilizado: SM1.8-D12-MN,</a:t>
            </a:r>
            <a:r>
              <a:rPr lang="pt-BR" sz="2000" b="0" dirty="0">
                <a:solidFill>
                  <a:srgbClr val="386188"/>
                </a:solidFill>
                <a:latin typeface="Metropolis"/>
              </a:rPr>
              <a:t> Nema 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386188"/>
                </a:solidFill>
                <a:latin typeface="Metropolis"/>
              </a:rPr>
              <a:t>Stepper</a:t>
            </a:r>
            <a:r>
              <a:rPr lang="pt-BR" sz="2000" dirty="0">
                <a:solidFill>
                  <a:srgbClr val="386188"/>
                </a:solidFill>
                <a:latin typeface="Metropolis"/>
              </a:rPr>
              <a:t> driver: </a:t>
            </a:r>
            <a:r>
              <a:rPr lang="pt-BR" sz="2000" dirty="0" err="1">
                <a:solidFill>
                  <a:srgbClr val="386188"/>
                </a:solidFill>
                <a:latin typeface="Metropolis"/>
              </a:rPr>
              <a:t>Microstep</a:t>
            </a:r>
            <a:r>
              <a:rPr lang="pt-BR" sz="2000" dirty="0">
                <a:solidFill>
                  <a:srgbClr val="386188"/>
                </a:solidFill>
                <a:latin typeface="Metropolis"/>
              </a:rPr>
              <a:t> driver TB6600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Configuração: 3200 passos/volta</a:t>
            </a:r>
            <a:r>
              <a:rPr lang="pt-BR" sz="1800" b="0" dirty="0">
                <a:solidFill>
                  <a:srgbClr val="386188"/>
                </a:solidFill>
                <a:latin typeface="Metropolis"/>
              </a:rPr>
              <a:t>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METODOLOGIA</a:t>
            </a:r>
            <a:endParaRPr lang="pt-BR" b="0">
              <a:solidFill>
                <a:srgbClr val="000000"/>
              </a:solidFill>
              <a:latin typeface="Metropolis"/>
            </a:endParaRPr>
          </a:p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6679547" y="3355357"/>
            <a:ext cx="260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1026" name="Picture 2" descr="JBV - Equipamentos Industriais - Motor de Passo SM1.8-E8570-CS">
            <a:extLst>
              <a:ext uri="{FF2B5EF4-FFF2-40B4-BE49-F238E27FC236}">
                <a16:creationId xmlns:a16="http://schemas.microsoft.com/office/drawing/2014/main" id="{9160B89E-EB73-4610-819D-D5F7A2CBE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6" t="9356" r="17146" b="14945"/>
          <a:stretch/>
        </p:blipFill>
        <p:spPr bwMode="auto">
          <a:xfrm>
            <a:off x="5029310" y="1544884"/>
            <a:ext cx="1813596" cy="15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4849429" y="3156728"/>
            <a:ext cx="2173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JBV (2024).</a:t>
            </a:r>
          </a:p>
        </p:txBody>
      </p:sp>
      <p:pic>
        <p:nvPicPr>
          <p:cNvPr id="5" name="Imagem 4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8C8904B6-9B59-EB2B-0CE5-E1F7759611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4" r="5814"/>
          <a:stretch/>
        </p:blipFill>
        <p:spPr>
          <a:xfrm rot="16200000">
            <a:off x="7045258" y="1529208"/>
            <a:ext cx="1858928" cy="167124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D1521DF-9BFF-4890-9CEE-4B5FF8ECA146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12</a:t>
            </a: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85118" y="3776517"/>
            <a:ext cx="5238096" cy="22654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b="1"/>
              <a:t>Sistema de Controle</a:t>
            </a:r>
            <a:endParaRPr lang="pt-BR" sz="2200" b="1">
              <a:solidFill>
                <a:srgbClr val="386188"/>
              </a:solidFill>
            </a:endParaRP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386188"/>
                </a:solidFill>
                <a:latin typeface="Metropolis"/>
              </a:rPr>
              <a:t>Controle PID;</a:t>
            </a:r>
            <a:endParaRPr lang="pt-BR" sz="2000" b="1" dirty="0">
              <a:solidFill>
                <a:srgbClr val="386188"/>
              </a:solidFill>
            </a:endParaRPr>
          </a:p>
          <a:p>
            <a:pPr marL="285750" indent="-285750" algn="just"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pt-BR" sz="2000" b="0" dirty="0" err="1">
                <a:solidFill>
                  <a:srgbClr val="386188"/>
                </a:solidFill>
                <a:latin typeface="Metropolis"/>
              </a:rPr>
              <a:t>Encoder</a:t>
            </a:r>
            <a:r>
              <a:rPr lang="pt-BR" sz="2000" b="0" dirty="0">
                <a:solidFill>
                  <a:srgbClr val="386188"/>
                </a:solidFill>
                <a:latin typeface="Metropolis"/>
              </a:rPr>
              <a:t> incremental rotativo de 600 pulsos por revolução (</a:t>
            </a:r>
            <a:r>
              <a:rPr lang="pt-BR" sz="2000" dirty="0">
                <a:solidFill>
                  <a:srgbClr val="386188"/>
                </a:solidFill>
                <a:latin typeface="Metropolis"/>
              </a:rPr>
              <a:t>c</a:t>
            </a:r>
            <a:r>
              <a:rPr lang="pt-BR" sz="2000" b="0" dirty="0">
                <a:solidFill>
                  <a:srgbClr val="386188"/>
                </a:solidFill>
                <a:latin typeface="Metropolis"/>
              </a:rPr>
              <a:t>onfiguração de leitura de 1200 </a:t>
            </a:r>
            <a:r>
              <a:rPr lang="pt-BR" sz="2000" b="0" dirty="0" err="1">
                <a:solidFill>
                  <a:srgbClr val="386188"/>
                </a:solidFill>
                <a:latin typeface="Metropolis"/>
              </a:rPr>
              <a:t>ppr</a:t>
            </a:r>
            <a:r>
              <a:rPr lang="pt-BR" sz="2000" b="0" dirty="0">
                <a:solidFill>
                  <a:srgbClr val="386188"/>
                </a:solidFill>
                <a:latin typeface="Metropolis"/>
              </a:rPr>
              <a:t>);</a:t>
            </a:r>
            <a:endParaRPr lang="pt-BR" sz="2000" b="0" dirty="0">
              <a:solidFill>
                <a:srgbClr val="386188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1EE4EAC-5491-C7C9-F9E4-C09A3455AF53}"/>
              </a:ext>
            </a:extLst>
          </p:cNvPr>
          <p:cNvSpPr txBox="1"/>
          <p:nvPr/>
        </p:nvSpPr>
        <p:spPr>
          <a:xfrm>
            <a:off x="6368169" y="5734209"/>
            <a:ext cx="240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48A72D-8403-4410-F990-C1CD209B77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92" t="29050" r="16806" b="10381"/>
          <a:stretch/>
        </p:blipFill>
        <p:spPr>
          <a:xfrm>
            <a:off x="6578395" y="4228948"/>
            <a:ext cx="1879335" cy="144266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2AE5043-FD91-DB00-6220-69B0BDCA1B33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2455ADA-C27F-2B15-226D-D38115587BD5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1108CBB-8660-BD79-EE4B-B97356F0EBF4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7166864-74A3-7408-45F7-73067334997D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010020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Elétrica e Controle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3DF20A2F-CEC6-5B26-EC75-8ABD94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4519"/>
            <a:ext cx="7343775" cy="3986011"/>
          </a:xfrm>
          <a:prstGeom prst="rect">
            <a:avLst/>
          </a:prstGeom>
        </p:spPr>
      </p:pic>
      <p:pic>
        <p:nvPicPr>
          <p:cNvPr id="5" name="Imagem 4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84C767D4-BA07-FB72-0B47-64A38ABBB6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4" r="5814"/>
          <a:stretch/>
        </p:blipFill>
        <p:spPr>
          <a:xfrm rot="16200000">
            <a:off x="7673907" y="1572070"/>
            <a:ext cx="1301716" cy="1171187"/>
          </a:xfrm>
          <a:prstGeom prst="rect">
            <a:avLst/>
          </a:prstGeom>
        </p:spPr>
      </p:pic>
      <p:pic>
        <p:nvPicPr>
          <p:cNvPr id="14" name="Imagem 13" descr="Uma imagem contendo no interior, cozinha, mesa, balcão&#10;&#10;Descrição gerada automaticamente">
            <a:extLst>
              <a:ext uri="{FF2B5EF4-FFF2-40B4-BE49-F238E27FC236}">
                <a16:creationId xmlns:a16="http://schemas.microsoft.com/office/drawing/2014/main" id="{04301B1F-15D9-E616-0CCA-2D75B88CC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92" t="29050" r="16806" b="10381"/>
          <a:stretch/>
        </p:blipFill>
        <p:spPr>
          <a:xfrm>
            <a:off x="3092245" y="4757585"/>
            <a:ext cx="1479285" cy="1142628"/>
          </a:xfrm>
          <a:prstGeom prst="rect">
            <a:avLst/>
          </a:prstGeom>
        </p:spPr>
      </p:pic>
      <p:pic>
        <p:nvPicPr>
          <p:cNvPr id="16" name="Picture 2" descr="JBV - Equipamentos Industriais - Motor de Passo SM1.8-E8570-CS">
            <a:extLst>
              <a:ext uri="{FF2B5EF4-FFF2-40B4-BE49-F238E27FC236}">
                <a16:creationId xmlns:a16="http://schemas.microsoft.com/office/drawing/2014/main" id="{B4FF0A36-5EA3-F2D3-3503-5973DA50D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6" t="9356" r="17146" b="14945"/>
          <a:stretch/>
        </p:blipFill>
        <p:spPr bwMode="auto">
          <a:xfrm>
            <a:off x="7743935" y="5031033"/>
            <a:ext cx="1170659" cy="108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632552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471108" y="850284"/>
            <a:ext cx="7251794" cy="40641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b="1" dirty="0">
                <a:solidFill>
                  <a:srgbClr val="386188"/>
                </a:solidFill>
                <a:latin typeface="Metropolis"/>
              </a:rPr>
              <a:t>Instrumentação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386188"/>
                </a:solidFill>
                <a:latin typeface="Metropolis"/>
              </a:rPr>
              <a:t>Para prova de conceito, foi utilizado os seguintes componentes: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Célula de carga de alumínio Pe130.30-10 kg;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"/>
              </a:rPr>
              <a:t>Modulo ADC HX711: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rgbClr val="386188"/>
                </a:solidFill>
                <a:latin typeface="Metropolis"/>
              </a:rPr>
              <a:t>24 bits;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rgbClr val="386188"/>
                </a:solidFill>
                <a:latin typeface="Metropolis"/>
              </a:rPr>
              <a:t>Leitura em 100 Hz.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b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600">
              <a:solidFill>
                <a:srgbClr val="386188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sz="220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METODOLOGIA</a:t>
            </a:r>
            <a:endParaRPr lang="pt-BR" b="0">
              <a:solidFill>
                <a:srgbClr val="000000"/>
              </a:solidFill>
              <a:latin typeface="Metropolis"/>
            </a:endParaRPr>
          </a:p>
          <a:p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3515856" y="5536970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AF17B0-BA00-40AC-9D9F-2851F1769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" r="1946" b="3765"/>
          <a:stretch/>
        </p:blipFill>
        <p:spPr>
          <a:xfrm>
            <a:off x="5608969" y="3007901"/>
            <a:ext cx="2950414" cy="2091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Módulo Conversor Amplificador HX711 24bit 2 Canais - Usinainfo">
            <a:extLst>
              <a:ext uri="{FF2B5EF4-FFF2-40B4-BE49-F238E27FC236}">
                <a16:creationId xmlns:a16="http://schemas.microsoft.com/office/drawing/2014/main" id="{9D259260-6F01-9451-98DF-A2CD58C1D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82" y="1813006"/>
            <a:ext cx="1427603" cy="10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38FF4FD4-5C4E-49B0-8558-A21C0834C094}"/>
              </a:ext>
            </a:extLst>
          </p:cNvPr>
          <p:cNvSpPr/>
          <p:nvPr/>
        </p:nvSpPr>
        <p:spPr>
          <a:xfrm rot="7500000">
            <a:off x="6258295" y="3252104"/>
            <a:ext cx="1375857" cy="2532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7EF4F8-7D97-48D1-9614-C2CD3212AD7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13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7F8D4D-C65E-46DF-A5CA-69636B5498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83" r="7393"/>
          <a:stretch/>
        </p:blipFill>
        <p:spPr>
          <a:xfrm>
            <a:off x="375015" y="3011077"/>
            <a:ext cx="4731594" cy="252923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975BF48-79A2-216F-1C33-55EE135C9717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12DEB9-B27B-516C-C595-520448C45FAD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E0BD5B6-0633-E7EC-3471-B97C7A7208A8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FA2B0BA-A6D6-97B1-853D-A3FB53B536DE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090444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234799" y="824312"/>
            <a:ext cx="7251794" cy="40641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dirty="0">
                <a:latin typeface="Metropolis"/>
              </a:rPr>
              <a:t>Instrumentação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86188"/>
                </a:solidFill>
                <a:latin typeface="Metropolis"/>
              </a:rPr>
              <a:t>Após a chegada do novos componentes, foram trocados: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Célula de carga aço inoxidável GLX 15- 15 kg;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Modulo ADC CS5530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Maior precisão e taxa de amostragem configurável ;</a:t>
            </a:r>
            <a:endParaRPr lang="pt-BR" sz="1600" b="0">
              <a:solidFill>
                <a:srgbClr val="386188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15 Hz~3840 Hz (Selecionado 100 Hz);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Procedimentos</a:t>
            </a:r>
            <a:r>
              <a:rPr lang="pt-BR" sz="1600" dirty="0">
                <a:solidFill>
                  <a:srgbClr val="386188"/>
                </a:solidFill>
                <a:latin typeface="Metropolis "/>
              </a:rPr>
              <a:t> </a:t>
            </a:r>
            <a:r>
              <a:rPr lang="pt-BR" sz="1600" b="0" dirty="0">
                <a:solidFill>
                  <a:srgbClr val="386188"/>
                </a:solidFill>
                <a:latin typeface="Metropolis"/>
              </a:rPr>
              <a:t>foram refeitos, sem alterações no método; </a:t>
            </a:r>
            <a:endParaRPr lang="pt-BR" sz="1600" b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Foi definida 0,1g de resolução com confiança de 99,7%(3</a:t>
            </a:r>
            <a:r>
              <a:rPr lang="el-GR" sz="1600" b="0" dirty="0">
                <a:solidFill>
                  <a:srgbClr val="386188"/>
                </a:solidFill>
              </a:rPr>
              <a:t>σ</a:t>
            </a:r>
            <a:r>
              <a:rPr lang="pt-BR" sz="1600" b="0" dirty="0">
                <a:solidFill>
                  <a:srgbClr val="386188"/>
                </a:solidFill>
                <a:latin typeface="Metropolis"/>
              </a:rPr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b="0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400957"/>
            <a:ext cx="7251794" cy="422275"/>
          </a:xfrm>
        </p:spPr>
        <p:txBody>
          <a:bodyPr lIns="91440" tIns="45720" rIns="91440" bIns="45720" anchor="ctr"/>
          <a:lstStyle/>
          <a:p>
            <a:r>
              <a:rPr lang="pt-BR">
                <a:latin typeface="Metropolis"/>
              </a:rPr>
              <a:t>METODOLOGIA</a:t>
            </a:r>
          </a:p>
          <a:p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6277911" y="4496612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pic>
        <p:nvPicPr>
          <p:cNvPr id="9" name="Imagem 8" descr="Circuito eletrônico com fios&#10;&#10;Descrição gerada automaticamente com confiança baixa">
            <a:extLst>
              <a:ext uri="{FF2B5EF4-FFF2-40B4-BE49-F238E27FC236}">
                <a16:creationId xmlns:a16="http://schemas.microsoft.com/office/drawing/2014/main" id="{906386E6-EDD0-68F9-D8CF-1F8688A794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1" t="15999" r="17344" b="22581"/>
          <a:stretch/>
        </p:blipFill>
        <p:spPr>
          <a:xfrm rot="16200000">
            <a:off x="6511265" y="2370472"/>
            <a:ext cx="1681727" cy="243953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238F1D1-00F0-45D2-9C36-D6D8D375A850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C4BCD5-CE9C-37CF-D1A6-DDB65661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56" y="891122"/>
            <a:ext cx="2439533" cy="183041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A21C56-83EB-C085-4E8B-4E7C40FC8E37}"/>
              </a:ext>
            </a:extLst>
          </p:cNvPr>
          <p:cNvSpPr txBox="1"/>
          <p:nvPr/>
        </p:nvSpPr>
        <p:spPr>
          <a:xfrm>
            <a:off x="2290024" y="6012258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FC36892-DF1B-4E9A-93D0-CB6E748ED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12"/>
          <a:stretch/>
        </p:blipFill>
        <p:spPr>
          <a:xfrm>
            <a:off x="345131" y="3266166"/>
            <a:ext cx="5514649" cy="274927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57BF4B71-4A7A-6DFF-FBC3-4FCC460D3DC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061C7B8-4667-5483-94A8-21A1B9B00FF3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32283D0-77DF-4968-5DE4-AA3872EDD9B2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212B52E-1A2B-6239-2C54-670CADDD78E2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551080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CC5B8B79-3746-4B7E-92C0-1C3DEA3B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215" y="3105151"/>
            <a:ext cx="5320284" cy="2803376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73278" y="686613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/>
              <a:t>Supervisão e IHM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500" b="1"/>
              <a:t>Layout simples inspirado em softwares comerciais;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386188"/>
                </a:solidFill>
              </a:rPr>
              <a:t>Implementação de 7 telas, abrangendo funções como: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visualização principal;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configuração de ensaio;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calibração da célula de carga;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Tela de definição do Zero Maquina;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Informações gerais do software;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Configurações de conexão;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Configurações de ensaio;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highlight>
                <a:srgbClr val="FFFF00"/>
              </a:highlight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911849" y="6105452"/>
            <a:ext cx="318878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 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515A95C-AD55-4998-A3A8-21293489D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266" y="4117436"/>
            <a:ext cx="3153120" cy="197364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A7ABEF-49EF-44EC-A8A5-5412E1584AFD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16</a:t>
            </a:r>
          </a:p>
        </p:txBody>
      </p:sp>
      <p:pic>
        <p:nvPicPr>
          <p:cNvPr id="2" name="Imagem 1" descr="Gráfico, Gráfico de linhas&#10;&#10;Descrição gerada automaticamente">
            <a:extLst>
              <a:ext uri="{FF2B5EF4-FFF2-40B4-BE49-F238E27FC236}">
                <a16:creationId xmlns:a16="http://schemas.microsoft.com/office/drawing/2014/main" id="{2FB1AD25-1BEC-A7C7-1728-ED50D640A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480" y="937285"/>
            <a:ext cx="2701686" cy="19028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25AA19-DBCC-980A-885A-857C3AB40EB5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664084B-023E-8558-6EFA-4B10A5AF5A91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36308BB-465B-DC57-83B0-5EEA9191E8B1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B5F45B9-ADE3-B7CE-CC25-44A5BDC5C8EC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90378B-F32F-F2BE-37F8-E896C78E00E8}"/>
              </a:ext>
            </a:extLst>
          </p:cNvPr>
          <p:cNvSpPr txBox="1"/>
          <p:nvPr/>
        </p:nvSpPr>
        <p:spPr>
          <a:xfrm>
            <a:off x="6324849" y="2905051"/>
            <a:ext cx="318878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400" dirty="0" err="1">
                <a:solidFill>
                  <a:srgbClr val="386188"/>
                </a:solidFill>
              </a:rPr>
              <a:t>Fonte:TTC</a:t>
            </a:r>
            <a:r>
              <a:rPr lang="pt-BR" sz="1400" dirty="0">
                <a:solidFill>
                  <a:srgbClr val="386188"/>
                </a:solidFill>
              </a:rPr>
              <a:t> 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61357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710128" y="752548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/>
              <a:t>Recurso adicional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/>
              <a:t>Exporta os dados dos testes nos formatos: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CSV (arquivo de texto estruturado);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XLSX (planilha);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PDF (</a:t>
            </a:r>
            <a:r>
              <a:rPr lang="pt-BR" sz="1400" b="0" err="1">
                <a:solidFill>
                  <a:srgbClr val="386188"/>
                </a:solidFill>
              </a:rPr>
              <a:t>Portable</a:t>
            </a:r>
            <a:r>
              <a:rPr lang="pt-BR" sz="1400" b="0">
                <a:solidFill>
                  <a:srgbClr val="386188"/>
                </a:solidFill>
              </a:rPr>
              <a:t> </a:t>
            </a:r>
            <a:r>
              <a:rPr lang="pt-BR" sz="1400" b="0" err="1">
                <a:solidFill>
                  <a:srgbClr val="386188"/>
                </a:solidFill>
              </a:rPr>
              <a:t>Document</a:t>
            </a:r>
            <a:r>
              <a:rPr lang="pt-BR" sz="1400" b="0">
                <a:solidFill>
                  <a:srgbClr val="386188"/>
                </a:solidFill>
              </a:rPr>
              <a:t> Format).</a:t>
            </a:r>
            <a:endParaRPr lang="pt-BR" sz="2800" b="0"/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372221" y="6069227"/>
            <a:ext cx="281444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B396B67-E526-8C75-BD1F-CBDF979A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62" y="2324979"/>
            <a:ext cx="3880757" cy="37442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F90D023-475E-4750-B331-355B8A2446A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17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69B326E-B316-99AE-9C0A-FD8A0189EFA8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7D9E92C-3BE6-689F-0C25-4003F195734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0D909B-46B6-6313-7587-115C84B64D75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67870FA-5678-7A5F-891E-B6B77F2BBE01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664865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710128" y="752548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>
                <a:solidFill>
                  <a:srgbClr val="386188"/>
                </a:solidFill>
              </a:rPr>
              <a:t>Custos do projeto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Viabilidade do Projeto: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Gerenciamento de Recursos;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Componentes Existentes;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Matéria-Prima Cedida;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Compra de Componentes pela Instituição.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METODOLOGIA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61C8ED4-47C5-4FE8-DA0C-C93AE34C3ABA}"/>
              </a:ext>
            </a:extLst>
          </p:cNvPr>
          <p:cNvSpPr txBox="1">
            <a:spLocks/>
          </p:cNvSpPr>
          <p:nvPr/>
        </p:nvSpPr>
        <p:spPr>
          <a:xfrm>
            <a:off x="230089" y="3866978"/>
            <a:ext cx="6870543" cy="30699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sz="2200" b="0">
              <a:solidFill>
                <a:srgbClr val="386188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ACF6E-4C53-FD8C-641C-C713D6410D56}"/>
              </a:ext>
            </a:extLst>
          </p:cNvPr>
          <p:cNvSpPr txBox="1"/>
          <p:nvPr/>
        </p:nvSpPr>
        <p:spPr>
          <a:xfrm>
            <a:off x="3533341" y="5733143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Autoria Própria(2024).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3F52CDD-1E73-40FD-AF3E-83BF4E95994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" b="-88"/>
          <a:stretch/>
        </p:blipFill>
        <p:spPr bwMode="auto">
          <a:xfrm>
            <a:off x="674717" y="2950513"/>
            <a:ext cx="7967809" cy="27734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6DC2F73-751F-4A78-B989-9F9FBA2F0C6E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18</a:t>
            </a:r>
            <a:endParaRPr lang="pt-BR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3CA12121-A935-4B89-B0B3-272E023BF334}"/>
              </a:ext>
            </a:extLst>
          </p:cNvPr>
          <p:cNvSpPr txBox="1">
            <a:spLocks/>
          </p:cNvSpPr>
          <p:nvPr/>
        </p:nvSpPr>
        <p:spPr>
          <a:xfrm>
            <a:off x="4812020" y="1134059"/>
            <a:ext cx="5646427" cy="40641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</a:rPr>
              <a:t>Custos Estimados: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Componentes do </a:t>
            </a:r>
            <a:r>
              <a:rPr lang="pt-BR" sz="1400" b="0" err="1">
                <a:solidFill>
                  <a:srgbClr val="386188"/>
                </a:solidFill>
              </a:rPr>
              <a:t>Texturômetro</a:t>
            </a:r>
            <a:r>
              <a:rPr lang="pt-BR" sz="1400" b="0">
                <a:solidFill>
                  <a:srgbClr val="386188"/>
                </a:solidFill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Matéria-Prima (por kg);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Capital Humano (por hora trabalhada).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4F3748E-4858-AB20-A5EE-E6077BDD7D0C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EFD06B4-69A6-006E-6DDE-1765713F0AD0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0456D45-C5D5-2704-812C-8BCE9A7219CA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BCCAF4-5346-5097-FB1F-3D39A80B90D1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666712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8052F95-01FD-07FD-291B-E785AA598AD6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292A4AA-DC39-1D0C-4920-1C21C4322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833" y="222529"/>
            <a:ext cx="3818930" cy="5871293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 "/>
              </a:rPr>
              <a:t>Agenda</a:t>
            </a:r>
          </a:p>
          <a:p>
            <a:pPr marL="285750" indent="-285750" algn="just">
              <a:buFont typeface="Arial,Sans-Serif"/>
              <a:buChar char="•"/>
            </a:pPr>
            <a:endParaRPr lang="pt-BR" b="0">
              <a:latin typeface="Metropolis 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0" dirty="0">
                <a:latin typeface="Metropolis "/>
                <a:cs typeface="Arial"/>
              </a:rPr>
              <a:t>Introdução</a:t>
            </a:r>
            <a:endParaRPr lang="pt-BR" dirty="0">
              <a:latin typeface="Metropolis "/>
            </a:endParaRPr>
          </a:p>
          <a:p>
            <a:pPr marL="285750" indent="-285750" algn="just">
              <a:buFont typeface="Arial,Sans-Serif"/>
              <a:buChar char="•"/>
            </a:pPr>
            <a:endParaRPr lang="pt-BR" b="0">
              <a:latin typeface="Metropolis 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0" dirty="0">
                <a:latin typeface="Metropolis "/>
                <a:cs typeface="Arial"/>
              </a:rPr>
              <a:t>Referencial teórico</a:t>
            </a:r>
          </a:p>
          <a:p>
            <a:pPr marL="285750" indent="-285750" algn="just">
              <a:buFont typeface="Arial,Sans-Serif"/>
              <a:buChar char="•"/>
            </a:pPr>
            <a:endParaRPr lang="pt-BR" b="0">
              <a:latin typeface="Metropolis 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0" dirty="0">
                <a:latin typeface="Metropolis "/>
                <a:cs typeface="Arial"/>
              </a:rPr>
              <a:t>Metodologia</a:t>
            </a:r>
          </a:p>
          <a:p>
            <a:pPr marL="285750" indent="-285750" algn="just">
              <a:buFont typeface="Arial,Sans-Serif"/>
              <a:buChar char="•"/>
            </a:pPr>
            <a:endParaRPr lang="pt-BR" b="0">
              <a:latin typeface="Metropolis 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0" dirty="0">
                <a:latin typeface="Metropolis "/>
                <a:cs typeface="Arial"/>
              </a:rPr>
              <a:t>Resultado e discussão</a:t>
            </a:r>
            <a:endParaRPr lang="pt-BR" dirty="0">
              <a:latin typeface="Metropolis 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endParaRPr lang="pt-BR" b="0">
              <a:latin typeface="Metropolis 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0" dirty="0">
                <a:latin typeface="Metropolis "/>
                <a:cs typeface="Arial"/>
              </a:rPr>
              <a:t>Considerações finais</a:t>
            </a:r>
            <a:endParaRPr lang="pt-BR" dirty="0"/>
          </a:p>
          <a:p>
            <a:pPr marL="285750" indent="-285750" algn="just">
              <a:buFont typeface="Arial,Sans-Serif"/>
              <a:buChar char="•"/>
            </a:pPr>
            <a:endParaRPr lang="pt-BR" b="0">
              <a:latin typeface="Metropolis 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0" dirty="0">
                <a:latin typeface="Metropolis "/>
                <a:cs typeface="Arial"/>
              </a:rPr>
              <a:t>Agradecimentos</a:t>
            </a:r>
            <a:endParaRPr lang="pt-BR" dirty="0"/>
          </a:p>
          <a:p>
            <a:pPr marL="285750" indent="-285750" algn="just">
              <a:buFont typeface="Arial,Sans-Serif"/>
              <a:buChar char="•"/>
            </a:pPr>
            <a:endParaRPr lang="pt-BR" b="0">
              <a:latin typeface="Metropolis 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0" dirty="0">
                <a:latin typeface="Metropolis "/>
                <a:cs typeface="Arial"/>
              </a:rPr>
              <a:t>Referências</a:t>
            </a:r>
            <a:endParaRPr lang="pt-BR" dirty="0">
              <a:latin typeface="Metropolis "/>
              <a:cs typeface="Arial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364147-C037-1AB5-6762-718D1AA2C7A0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4BF985-4417-0C2C-F618-7BBCA769AA1C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8D8F0EC-E458-7288-DD0B-195C2BC9F5B9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A848474-DF9D-8D06-1089-2480C3876ED6}"/>
              </a:ext>
            </a:extLst>
          </p:cNvPr>
          <p:cNvSpPr txBox="1"/>
          <p:nvPr/>
        </p:nvSpPr>
        <p:spPr>
          <a:xfrm>
            <a:off x="231995" y="6091451"/>
            <a:ext cx="46291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>
                <a:solidFill>
                  <a:srgbClr val="1F4E79"/>
                </a:solidFill>
                <a:latin typeface="Metropolis "/>
                <a:cs typeface="Arial"/>
              </a:rPr>
              <a:t>Fonte:</a:t>
            </a:r>
            <a:r>
              <a:rPr lang="pt-BR" sz="1400">
                <a:solidFill>
                  <a:srgbClr val="1F4E79"/>
                </a:solidFill>
                <a:latin typeface="Metropolis "/>
                <a:cs typeface="Arial"/>
              </a:rPr>
              <a:t> Autoria própria (2024)</a:t>
            </a:r>
          </a:p>
        </p:txBody>
      </p:sp>
      <p:pic>
        <p:nvPicPr>
          <p:cNvPr id="3" name="Imagem 2" descr="Uma imagem contendo no interior, teto, quarto, mesa&#10;&#10;Descrição gerada automaticamente">
            <a:extLst>
              <a:ext uri="{FF2B5EF4-FFF2-40B4-BE49-F238E27FC236}">
                <a16:creationId xmlns:a16="http://schemas.microsoft.com/office/drawing/2014/main" id="{C9ABA221-1358-35E2-DCC6-DF613DE43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0" r="252" b="7143"/>
          <a:stretch/>
        </p:blipFill>
        <p:spPr>
          <a:xfrm>
            <a:off x="225366" y="224980"/>
            <a:ext cx="4627711" cy="58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50334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288A45D6-4669-28B9-5DEF-B4748E92C40A}"/>
              </a:ext>
            </a:extLst>
          </p:cNvPr>
          <p:cNvSpPr txBox="1">
            <a:spLocks/>
          </p:cNvSpPr>
          <p:nvPr/>
        </p:nvSpPr>
        <p:spPr>
          <a:xfrm>
            <a:off x="533188" y="762100"/>
            <a:ext cx="8607425" cy="53443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b="1">
                <a:latin typeface="Metropolis"/>
              </a:rPr>
              <a:t>Testes iniciais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Vídeo do teste realizado com bloco de silicone: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719236D-BD65-099F-882D-0EB9733C4CAA}"/>
              </a:ext>
            </a:extLst>
          </p:cNvPr>
          <p:cNvSpPr txBox="1">
            <a:spLocks/>
          </p:cNvSpPr>
          <p:nvPr/>
        </p:nvSpPr>
        <p:spPr>
          <a:xfrm>
            <a:off x="728085" y="31943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RESULTADOS</a:t>
            </a:r>
          </a:p>
        </p:txBody>
      </p:sp>
      <p:pic>
        <p:nvPicPr>
          <p:cNvPr id="7" name="VID_20240328_07345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BB54477-0067-745A-D2E1-150676391B1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1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933" y="1628765"/>
            <a:ext cx="7217153" cy="410367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AEF5688-5DAB-37C5-DB45-9C9096A25FAB}"/>
              </a:ext>
            </a:extLst>
          </p:cNvPr>
          <p:cNvSpPr txBox="1"/>
          <p:nvPr/>
        </p:nvSpPr>
        <p:spPr>
          <a:xfrm>
            <a:off x="3257042" y="5798151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677C75-FAF8-41F1-ABCA-E87AF463DE67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20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A588748-4368-2079-D63B-1AA715B344B0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5660422-BAD7-FCA9-64FF-0CB40CB47DC4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A08A458-8C16-915B-1D49-C31A63313970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827F9A0-50B8-E3DC-3ADD-953E5B4C600D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42919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658787" y="718968"/>
            <a:ext cx="7826423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b="1">
                <a:latin typeface="Metropolis"/>
              </a:rPr>
              <a:t>Testes iniciais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  <a:latin typeface="Metropolis"/>
              </a:rPr>
              <a:t>Bloco de silicone </a:t>
            </a:r>
            <a:r>
              <a:rPr lang="pt-BR" sz="1800">
                <a:latin typeface="Metropolis"/>
              </a:rPr>
              <a:t>utilizado como corpo de prova.</a:t>
            </a:r>
            <a:endParaRPr lang="pt-BR" sz="15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3123606" y="6207486"/>
            <a:ext cx="282935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31D3FA-7A67-4E3F-BEA1-BC0B82611B38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19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3500BE-A714-A6C4-0D04-1720A9DA4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82" t="3179" r="9718" b="898"/>
          <a:stretch/>
        </p:blipFill>
        <p:spPr bwMode="auto">
          <a:xfrm>
            <a:off x="511558" y="2018981"/>
            <a:ext cx="2009957" cy="364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A0263EE-0419-8C28-8C0C-554B187B3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227" y="1542951"/>
            <a:ext cx="5963695" cy="459608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6259F64-164D-4409-03ED-657C26738B24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0A431E2-63DA-3DB8-AB49-95126CCE8F5E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F8E5988-5B53-4917-1BBB-FD074BBC39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AF4B0A5-7260-A50B-6A3F-0220594D084B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00989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355600" y="991341"/>
            <a:ext cx="4473576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/>
              <a:t>Comparativo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Comparativo  com dispositivo calibrado;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Dispositivo a ser comparado: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 err="1">
                <a:solidFill>
                  <a:srgbClr val="386188"/>
                </a:solidFill>
              </a:rPr>
              <a:t>Texturômetro</a:t>
            </a:r>
            <a:r>
              <a:rPr lang="pt-BR" sz="1600" b="0">
                <a:solidFill>
                  <a:srgbClr val="386188"/>
                </a:solidFill>
              </a:rPr>
              <a:t> comercial(</a:t>
            </a:r>
            <a:r>
              <a:rPr lang="pt-BR" sz="1600" b="0" err="1">
                <a:solidFill>
                  <a:srgbClr val="386188"/>
                </a:solidFill>
              </a:rPr>
              <a:t>Ta.XTPlusC</a:t>
            </a:r>
            <a:r>
              <a:rPr lang="pt-BR" sz="1600" b="0">
                <a:solidFill>
                  <a:srgbClr val="386188"/>
                </a:solidFill>
              </a:rPr>
              <a:t>) utilizado no Instituto Mauá de Tecnologia (IMT).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Amostras dos ensaios (IMT):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2 Pães brancos;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1 Pão integral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Parâmetros: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Deformação 40%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Velocidade pré-teste: 2 mm/s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Velocidade de Teste: 5 mm/s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0">
                <a:solidFill>
                  <a:srgbClr val="386188"/>
                </a:solidFill>
              </a:rPr>
              <a:t>Intervalo: 5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800"/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1840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74501C-2734-4701-8C76-FACC1BCEAFC9}"/>
              </a:ext>
            </a:extLst>
          </p:cNvPr>
          <p:cNvSpPr txBox="1"/>
          <p:nvPr/>
        </p:nvSpPr>
        <p:spPr>
          <a:xfrm>
            <a:off x="5444935" y="5708628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B4492E-D76B-6221-9434-FA3F19D9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9176" y="2697468"/>
            <a:ext cx="205481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F4A3E96-3AD1-7750-6A34-B0E5D088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5175" y="2648506"/>
            <a:ext cx="1564639" cy="2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FDD9EF9-E6F8-1C6E-099B-C79B73BADB50}"/>
              </a:ext>
            </a:extLst>
          </p:cNvPr>
          <p:cNvSpPr txBox="1"/>
          <p:nvPr/>
        </p:nvSpPr>
        <p:spPr>
          <a:xfrm>
            <a:off x="5060363" y="5465744"/>
            <a:ext cx="2054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a) Ensaios na FESA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9422A2-A057-9518-B3F1-967A4784A5CB}"/>
              </a:ext>
            </a:extLst>
          </p:cNvPr>
          <p:cNvSpPr txBox="1"/>
          <p:nvPr/>
        </p:nvSpPr>
        <p:spPr>
          <a:xfrm>
            <a:off x="7040239" y="5478768"/>
            <a:ext cx="20548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b) Ensaios no IMT</a:t>
            </a:r>
          </a:p>
          <a:p>
            <a:endParaRPr lang="pt-BR" sz="1400">
              <a:solidFill>
                <a:srgbClr val="386188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8F39E7-20E6-473C-B900-BADEF4145BD6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AB1FD17-A66E-4E67-8A5F-F31FD5B5D4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21ABDF9-9CA6-6313-77AC-1867B2E309D8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9E64CDC-5D85-912D-F836-D55D7DE56ED1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147C844-9452-43E4-FE44-95A2D2ED3982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840895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25744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A2F9DB55-F950-CA09-F0B3-51664E6D18A2}"/>
              </a:ext>
            </a:extLst>
          </p:cNvPr>
          <p:cNvSpPr txBox="1">
            <a:spLocks/>
          </p:cNvSpPr>
          <p:nvPr/>
        </p:nvSpPr>
        <p:spPr>
          <a:xfrm>
            <a:off x="422896" y="804693"/>
            <a:ext cx="5495304" cy="487531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/>
              <a:t>Comparativo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Armazenamento dos Pães: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Ensaios realizados ao longo de três dias consecutivos após armazenamento.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/>
              <a:t>Análise Comparativa: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Seleção dos gráficos de curvas do IMT das amostras de pão branco 1 e 2 no dia 2, e pão branco no dia 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Sobreposição dos gráficos para análise comparativa.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>
                <a:solidFill>
                  <a:srgbClr val="386188"/>
                </a:solidFill>
              </a:rPr>
              <a:t>Erro de 3,8% da dureza no mesmo valor de deformação (40%)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8E6BD8-4EF4-4543-B0CC-441D0A4460D0}"/>
              </a:ext>
            </a:extLst>
          </p:cNvPr>
          <p:cNvSpPr txBox="1"/>
          <p:nvPr/>
        </p:nvSpPr>
        <p:spPr>
          <a:xfrm>
            <a:off x="3560013" y="5802379"/>
            <a:ext cx="2023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FC251-726A-4F0A-8E83-5155C386671E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22</a:t>
            </a:r>
          </a:p>
        </p:txBody>
      </p:sp>
      <p:pic>
        <p:nvPicPr>
          <p:cNvPr id="11" name="Imagem 10" descr="Gráfico&#10;&#10;Descrição gerada automaticamente">
            <a:extLst>
              <a:ext uri="{FF2B5EF4-FFF2-40B4-BE49-F238E27FC236}">
                <a16:creationId xmlns:a16="http://schemas.microsoft.com/office/drawing/2014/main" id="{DA4F2644-F6F7-441D-DC9E-1B66D30D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3" y="3600414"/>
            <a:ext cx="8425133" cy="2201965"/>
          </a:xfrm>
          <a:prstGeom prst="rect">
            <a:avLst/>
          </a:prstGeom>
        </p:spPr>
      </p:pic>
      <p:pic>
        <p:nvPicPr>
          <p:cNvPr id="12" name="Imagem 11" descr="Uma imagem contendo Gráfico&#10;&#10;Descrição gerada automaticamente">
            <a:extLst>
              <a:ext uri="{FF2B5EF4-FFF2-40B4-BE49-F238E27FC236}">
                <a16:creationId xmlns:a16="http://schemas.microsoft.com/office/drawing/2014/main" id="{11ABAF15-C244-7BFC-5179-FB93C468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48" y="1070233"/>
            <a:ext cx="3046778" cy="185381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CC906F1-C707-350D-8414-D6C0B6EF9F3C}"/>
              </a:ext>
            </a:extLst>
          </p:cNvPr>
          <p:cNvSpPr txBox="1"/>
          <p:nvPr/>
        </p:nvSpPr>
        <p:spPr>
          <a:xfrm>
            <a:off x="6257826" y="2846732"/>
            <a:ext cx="2023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386188"/>
                </a:solidFill>
              </a:rPr>
              <a:t>Fonte: Autoria Própria(2024).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040EE1-7B24-3D59-837C-CBA9FB9D31B8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4A029C5-2CFF-46C4-972A-95440DDCF958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B57FFE9-56BD-EB30-0560-BCF5AB0B631A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8A13F8-2069-D854-6414-2BCD64977C21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133399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543036" y="740682"/>
            <a:ext cx="8037438" cy="48753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/>
              <a:t>Verificação de Tendências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>
                <a:solidFill>
                  <a:srgbClr val="386188"/>
                </a:solidFill>
              </a:rPr>
              <a:t>Novos testes realizados</a:t>
            </a:r>
            <a:endParaRPr lang="pt-BR" sz="1600" b="1">
              <a:solidFill>
                <a:srgbClr val="386188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</a:rPr>
              <a:t>Período de 10 dias;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b="0">
                <a:solidFill>
                  <a:srgbClr val="386188"/>
                </a:solidFill>
                <a:latin typeface="Metropolis"/>
              </a:rPr>
              <a:t>Amostra de dois pães brancos, para duas condições diferentes, u</a:t>
            </a:r>
            <a:r>
              <a:rPr lang="pt-BR" sz="1400" b="0">
                <a:solidFill>
                  <a:srgbClr val="386188"/>
                </a:solidFill>
                <a:latin typeface="Metropolis"/>
              </a:rPr>
              <a:t>ma com embalagem fechada e outra aberta.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</a:endParaRP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18407"/>
            <a:ext cx="7251794" cy="422275"/>
          </a:xfrm>
        </p:spPr>
        <p:txBody>
          <a:bodyPr/>
          <a:lstStyle/>
          <a:p>
            <a:r>
              <a:rPr lang="pt-BR"/>
              <a:t>RESULTADOS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E9CAC0-FB0B-0D89-8ED3-8061672A5141}"/>
              </a:ext>
            </a:extLst>
          </p:cNvPr>
          <p:cNvSpPr txBox="1"/>
          <p:nvPr/>
        </p:nvSpPr>
        <p:spPr>
          <a:xfrm>
            <a:off x="2977703" y="6189636"/>
            <a:ext cx="318878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Própria(2024).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E8E352-6BB0-45B5-AB44-70C927F00B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23</a:t>
            </a:r>
            <a:endParaRPr lang="pt-BR"/>
          </a:p>
        </p:txBody>
      </p:sp>
      <p:pic>
        <p:nvPicPr>
          <p:cNvPr id="9" name="Imagem 8" descr="Uma imagem contendo no interior, garrafa, mesa, deitado&#10;&#10;Descrição gerada automaticamente">
            <a:extLst>
              <a:ext uri="{FF2B5EF4-FFF2-40B4-BE49-F238E27FC236}">
                <a16:creationId xmlns:a16="http://schemas.microsoft.com/office/drawing/2014/main" id="{907C177D-C712-466A-8700-547773CAA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8"/>
          <a:stretch/>
        </p:blipFill>
        <p:spPr>
          <a:xfrm>
            <a:off x="647113" y="2214905"/>
            <a:ext cx="1125416" cy="1962070"/>
          </a:xfrm>
          <a:prstGeom prst="rect">
            <a:avLst/>
          </a:prstGeom>
        </p:spPr>
      </p:pic>
      <p:pic>
        <p:nvPicPr>
          <p:cNvPr id="10" name="Imagem 9" descr="Uma imagem contendo no interior, garrafa, mesa, deitado&#10;&#10;Descrição gerada automaticamente">
            <a:extLst>
              <a:ext uri="{FF2B5EF4-FFF2-40B4-BE49-F238E27FC236}">
                <a16:creationId xmlns:a16="http://schemas.microsoft.com/office/drawing/2014/main" id="{C011710E-5035-483E-A904-CD2A61860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30"/>
          <a:stretch/>
        </p:blipFill>
        <p:spPr>
          <a:xfrm>
            <a:off x="628575" y="4224241"/>
            <a:ext cx="1143954" cy="208456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D0C3803-D7F1-4060-2500-93423D0ACE3F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5C22220-6CE8-A188-5AD4-912CA20D1291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0804C47-8F63-AF1C-8D1E-1F38FC445F3A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584250B-6FA6-41B0-24D6-4BC61CF9BF76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Gráfico, Gráfico de linhas&#10;&#10;Descrição gerada automaticamente">
            <a:extLst>
              <a:ext uri="{FF2B5EF4-FFF2-40B4-BE49-F238E27FC236}">
                <a16:creationId xmlns:a16="http://schemas.microsoft.com/office/drawing/2014/main" id="{2A46BD7D-A7C4-6A36-6090-D7EB00F9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604" y="2216692"/>
            <a:ext cx="6671095" cy="3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8470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>
                <a:latin typeface="Metropolis"/>
              </a:rPr>
              <a:t>Considerações finais</a:t>
            </a:r>
          </a:p>
          <a:p>
            <a:pPr algn="l"/>
            <a:endParaRPr lang="pt-BR">
              <a:latin typeface="Metropolis"/>
              <a:cs typeface="Arial"/>
            </a:endParaRPr>
          </a:p>
          <a:p>
            <a:pPr algn="just"/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Desenvolvimento do </a:t>
            </a:r>
            <a:r>
              <a:rPr lang="pt-BR" b="0" err="1">
                <a:solidFill>
                  <a:srgbClr val="386188"/>
                </a:solidFill>
                <a:latin typeface="Metropolis"/>
                <a:cs typeface="Arial"/>
              </a:rPr>
              <a:t>Texturômetro</a:t>
            </a:r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:</a:t>
            </a:r>
            <a:endParaRPr lang="en-US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  <a:cs typeface="Arial"/>
              </a:rPr>
              <a:t>Capaz de realizar ensaios de compressão, tração e flexão.</a:t>
            </a:r>
            <a:endParaRPr lang="en-US" sz="1600" b="0">
              <a:solidFill>
                <a:srgbClr val="386188"/>
              </a:solidFill>
              <a:latin typeface="Metropolis"/>
              <a:cs typeface="Arial"/>
            </a:endParaRPr>
          </a:p>
          <a:p>
            <a:pPr algn="just"/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Validação dos Dados:</a:t>
            </a:r>
            <a:endParaRPr lang="en-US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  <a:cs typeface="Arial"/>
              </a:rPr>
              <a:t>Comparação com o </a:t>
            </a:r>
            <a:r>
              <a:rPr lang="pt-BR" sz="1600" b="0" err="1">
                <a:solidFill>
                  <a:srgbClr val="386188"/>
                </a:solidFill>
                <a:latin typeface="Metropolis"/>
                <a:cs typeface="Arial"/>
              </a:rPr>
              <a:t>texturômetro</a:t>
            </a:r>
            <a:r>
              <a:rPr lang="pt-BR" sz="1600" b="0">
                <a:solidFill>
                  <a:srgbClr val="386188"/>
                </a:solidFill>
                <a:latin typeface="Metropolis"/>
                <a:cs typeface="Arial"/>
              </a:rPr>
              <a:t> do IMT;</a:t>
            </a:r>
            <a:endParaRPr lang="en-US" sz="16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  <a:cs typeface="Arial"/>
              </a:rPr>
              <a:t>Veracidade dos dados da célula de carga comprovada.</a:t>
            </a:r>
            <a:endParaRPr lang="en-US" sz="1600" b="0">
              <a:solidFill>
                <a:srgbClr val="386188"/>
              </a:solidFill>
              <a:latin typeface="Metropolis"/>
              <a:cs typeface="Arial"/>
            </a:endParaRPr>
          </a:p>
          <a:p>
            <a:pPr algn="just"/>
            <a:r>
              <a:rPr lang="pt-BR" b="0">
                <a:solidFill>
                  <a:srgbClr val="386188"/>
                </a:solidFill>
                <a:latin typeface="Metropolis"/>
                <a:cs typeface="Arial"/>
              </a:rPr>
              <a:t>Aplicabilidade:</a:t>
            </a:r>
            <a:endParaRPr lang="en-US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  <a:cs typeface="Arial"/>
              </a:rPr>
              <a:t>Ensaios realizados ao longo de 10 dias;</a:t>
            </a:r>
            <a:endParaRPr lang="en-US" sz="1600" b="0">
              <a:solidFill>
                <a:srgbClr val="386188"/>
              </a:solidFill>
              <a:latin typeface="Metropolis"/>
              <a:cs typeface="Arial"/>
            </a:endParaRPr>
          </a:p>
          <a:p>
            <a:pPr marL="285750" lvl="1" indent="-285750" algn="just">
              <a:spcBef>
                <a:spcPts val="1000"/>
              </a:spcBef>
              <a:buChar char="•"/>
            </a:pPr>
            <a:r>
              <a:rPr lang="pt-BR" sz="1600" b="0">
                <a:solidFill>
                  <a:srgbClr val="386188"/>
                </a:solidFill>
                <a:latin typeface="Metropolis"/>
                <a:cs typeface="Arial"/>
              </a:rPr>
              <a:t>Determinação da vida de prateleira por meio de análises físicas.</a:t>
            </a:r>
            <a:endParaRPr lang="en-US" sz="1600" b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052241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Considerações finais</a:t>
            </a:r>
          </a:p>
          <a:p>
            <a:pPr algn="l"/>
            <a:endParaRPr lang="pt-BR" b="0" dirty="0">
              <a:latin typeface="Metropolis"/>
              <a:cs typeface="Arial"/>
            </a:endParaRPr>
          </a:p>
          <a:p>
            <a:pPr algn="just"/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Melhorias Futuras</a:t>
            </a:r>
            <a:endParaRPr lang="en-US" dirty="0">
              <a:solidFill>
                <a:srgbClr val="000000"/>
              </a:solidFill>
              <a:latin typeface="Metropolis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Tecnologia: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  <a:cs typeface="Arial"/>
              </a:rPr>
              <a:t>Implementação de módulo Bluetooth;</a:t>
            </a:r>
            <a:endParaRPr lang="en-US" sz="1600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  <a:cs typeface="Arial"/>
              </a:rPr>
              <a:t>Inclusão de banco de dados;</a:t>
            </a:r>
            <a:endParaRPr lang="en-US" sz="1600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  <a:cs typeface="Arial"/>
              </a:rPr>
              <a:t>Sobreposição de gráficos.</a:t>
            </a:r>
            <a:endParaRPr lang="pt-BR" sz="1600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Capacidades:</a:t>
            </a:r>
            <a:endParaRPr lang="en-US" b="0" dirty="0">
              <a:solidFill>
                <a:srgbClr val="386188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  <a:cs typeface="Arial"/>
              </a:rPr>
              <a:t>Novos conjuntos de </a:t>
            </a:r>
            <a:r>
              <a:rPr lang="pt-BR" sz="1600" b="0" dirty="0" err="1">
                <a:solidFill>
                  <a:srgbClr val="386188"/>
                </a:solidFill>
                <a:latin typeface="Metropolis"/>
                <a:cs typeface="Arial"/>
              </a:rPr>
              <a:t>probes</a:t>
            </a:r>
            <a:r>
              <a:rPr lang="pt-BR" sz="1600" b="0" dirty="0">
                <a:solidFill>
                  <a:srgbClr val="386188"/>
                </a:solidFill>
                <a:latin typeface="Metropolis"/>
                <a:cs typeface="Arial"/>
              </a:rPr>
              <a:t> e células de carga;</a:t>
            </a:r>
            <a:endParaRPr lang="en-US" sz="1600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  <a:cs typeface="Arial"/>
              </a:rPr>
              <a:t>Novos protocolos de ensaios;</a:t>
            </a:r>
            <a:endParaRPr lang="en-US" sz="1600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  <a:cs typeface="Arial"/>
              </a:rPr>
              <a:t>Implementação de script para ensaios personalizados.</a:t>
            </a:r>
            <a:endParaRPr lang="en-US" sz="1600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Design: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  <a:cs typeface="Arial"/>
              </a:rPr>
              <a:t>Finalização da carenagem;</a:t>
            </a:r>
            <a:endParaRPr lang="en-US" sz="1600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marL="742950" lvl="1" indent="-285750" algn="just">
              <a:buFont typeface="Arial,Sans-Serif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  <a:cs typeface="Arial"/>
              </a:rPr>
              <a:t>Troca de materiais por aço inoxidável.  </a:t>
            </a:r>
            <a:endParaRPr lang="pt-BR" sz="1600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endParaRPr lang="pt-BR">
              <a:latin typeface="Metropolis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10298C-7838-DAE6-0138-66CA3018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174" y="1235982"/>
            <a:ext cx="1862667" cy="461641"/>
          </a:xfrm>
          <a:prstGeom prst="rect">
            <a:avLst/>
          </a:prstGeom>
        </p:spPr>
      </p:pic>
      <p:pic>
        <p:nvPicPr>
          <p:cNvPr id="6" name="Imagem 5" descr="Uma imagem contendo carrinho de carga, edifício, mesa, espelho&#10;&#10;Descrição gerada automaticamente">
            <a:extLst>
              <a:ext uri="{FF2B5EF4-FFF2-40B4-BE49-F238E27FC236}">
                <a16:creationId xmlns:a16="http://schemas.microsoft.com/office/drawing/2014/main" id="{80584817-7C5A-F2F8-972C-F20FA939D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3" t="3874" r="25152" b="24367"/>
          <a:stretch/>
        </p:blipFill>
        <p:spPr>
          <a:xfrm>
            <a:off x="6637338" y="2166049"/>
            <a:ext cx="2298824" cy="279378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6B3E029-0615-CE95-29E3-B7F8A3425B78}"/>
              </a:ext>
            </a:extLst>
          </p:cNvPr>
          <p:cNvSpPr txBox="1"/>
          <p:nvPr/>
        </p:nvSpPr>
        <p:spPr>
          <a:xfrm>
            <a:off x="6506744" y="1697623"/>
            <a:ext cx="2048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Bluetooth(2024)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DD2533-70B2-3254-07A5-D89C6F00A0B8}"/>
              </a:ext>
            </a:extLst>
          </p:cNvPr>
          <p:cNvSpPr txBox="1"/>
          <p:nvPr/>
        </p:nvSpPr>
        <p:spPr>
          <a:xfrm>
            <a:off x="6637338" y="4945548"/>
            <a:ext cx="229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Própria(2024)</a:t>
            </a:r>
          </a:p>
        </p:txBody>
      </p:sp>
    </p:spTree>
    <p:extLst>
      <p:ext uri="{BB962C8B-B14F-4D97-AF65-F5344CB8AC3E}">
        <p14:creationId xmlns:p14="http://schemas.microsoft.com/office/powerpoint/2010/main" val="743028422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Agradecimentos</a:t>
            </a:r>
          </a:p>
          <a:p>
            <a:pPr algn="l"/>
            <a:endParaRPr lang="pt-BR" b="0">
              <a:latin typeface="Metropolis"/>
              <a:cs typeface="Arial"/>
            </a:endParaRPr>
          </a:p>
          <a:p>
            <a:pPr algn="l"/>
            <a:r>
              <a:rPr lang="pt-BR" b="0" dirty="0">
                <a:latin typeface="Metropolis"/>
                <a:cs typeface="Arial"/>
              </a:rPr>
              <a:t>Gostaríamos de agradecer:</a:t>
            </a:r>
          </a:p>
          <a:p>
            <a:pPr marL="285750" indent="-285750" algn="l">
              <a:buChar char="•"/>
            </a:pPr>
            <a:r>
              <a:rPr lang="pt-BR" b="0" dirty="0">
                <a:latin typeface="Metropolis"/>
                <a:cs typeface="Arial"/>
              </a:rPr>
              <a:t>À Fundação Salvador Arena;</a:t>
            </a:r>
          </a:p>
          <a:p>
            <a:pPr marL="285750" indent="-285750" algn="l">
              <a:buChar char="•"/>
            </a:pPr>
            <a:r>
              <a:rPr lang="pt-BR" b="0" dirty="0">
                <a:latin typeface="Metropolis"/>
                <a:cs typeface="Arial"/>
              </a:rPr>
              <a:t>Ao corpo docente;</a:t>
            </a:r>
          </a:p>
          <a:p>
            <a:pPr marL="285750" indent="-285750" algn="l">
              <a:buChar char="•"/>
            </a:pPr>
            <a:r>
              <a:rPr lang="pt-BR" b="0" dirty="0">
                <a:latin typeface="Metropolis"/>
                <a:cs typeface="Arial"/>
              </a:rPr>
              <a:t>Aos colaboradores de laboratório no IMT.</a:t>
            </a:r>
          </a:p>
          <a:p>
            <a:pPr marL="285750" indent="-285750" algn="l">
              <a:buChar char="•"/>
            </a:pPr>
            <a:endParaRPr lang="pt-BR" b="0" dirty="0">
              <a:latin typeface="Metropolis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750490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80087"/>
          </a:xfrm>
        </p:spPr>
        <p:txBody>
          <a:bodyPr lIns="91440" tIns="45720" rIns="91440" bIns="45720" anchor="t"/>
          <a:lstStyle/>
          <a:p>
            <a:pPr algn="just"/>
            <a:r>
              <a:rPr lang="pt-BR" sz="3200" dirty="0">
                <a:latin typeface="Metropolis"/>
              </a:rPr>
              <a:t>Referências - enxugar </a:t>
            </a:r>
            <a:r>
              <a:rPr lang="pt-BR" sz="3200" dirty="0" err="1">
                <a:latin typeface="Metropolis"/>
              </a:rPr>
              <a:t>refs</a:t>
            </a:r>
            <a:r>
              <a:rPr lang="pt-BR" sz="3200" dirty="0">
                <a:latin typeface="Metropolis"/>
              </a:rPr>
              <a:t> (1 slide) [revisar]</a:t>
            </a:r>
            <a:endParaRPr lang="pt-BR" sz="3200" dirty="0"/>
          </a:p>
          <a:p>
            <a:pPr algn="just"/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STABLE MICRO SYSTEM</a:t>
            </a:r>
            <a:r>
              <a:rPr lang="en-US" dirty="0">
                <a:solidFill>
                  <a:srgbClr val="386188"/>
                </a:solidFill>
                <a:latin typeface="Metropolis"/>
                <a:cs typeface="Arial"/>
              </a:rPr>
              <a:t>. The Texture Analysis Applications Directory: materials &amp; products</a:t>
            </a:r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. Reino </a:t>
            </a:r>
            <a:r>
              <a:rPr lang="en-US" b="0" dirty="0" err="1">
                <a:solidFill>
                  <a:srgbClr val="386188"/>
                </a:solidFill>
                <a:latin typeface="Metropolis"/>
                <a:cs typeface="Arial"/>
              </a:rPr>
              <a:t>Unido</a:t>
            </a:r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: Stable Micro Systems, 2018.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just"/>
            <a:r>
              <a:rPr lang="pt-BR" b="0" strike="sngStrike" dirty="0">
                <a:solidFill>
                  <a:srgbClr val="386188"/>
                </a:solidFill>
                <a:latin typeface="Metropolis"/>
                <a:cs typeface="Arial"/>
              </a:rPr>
              <a:t>FACETO, L. S. D. </a:t>
            </a:r>
            <a:r>
              <a:rPr lang="pt-BR" strike="sngStrike" dirty="0">
                <a:solidFill>
                  <a:srgbClr val="386188"/>
                </a:solidFill>
                <a:latin typeface="Metropolis"/>
                <a:cs typeface="Arial"/>
              </a:rPr>
              <a:t>Correlação entre análise sensorial e instrumental de textura de cereais matinais expandidos e em formato de floco</a:t>
            </a:r>
            <a:r>
              <a:rPr lang="pt-BR" b="0" strike="sngStrike" dirty="0">
                <a:solidFill>
                  <a:srgbClr val="386188"/>
                </a:solidFill>
                <a:latin typeface="Metropolis"/>
                <a:cs typeface="Arial"/>
              </a:rPr>
              <a:t>. 2019. 183f. Tese (Doutorado em Engenharia e Ciências de Alimentos) – Instituto de Biociências, Letras e Ciências Exatas, Universidade Estadual Paulista “</a:t>
            </a:r>
            <a:r>
              <a:rPr lang="pt-BR" b="0" strike="sngStrike" err="1">
                <a:solidFill>
                  <a:srgbClr val="386188"/>
                </a:solidFill>
                <a:latin typeface="Metropolis"/>
                <a:cs typeface="Arial"/>
              </a:rPr>
              <a:t>Julio</a:t>
            </a:r>
            <a:r>
              <a:rPr lang="pt-BR" b="0" strike="sngStrike" dirty="0">
                <a:solidFill>
                  <a:srgbClr val="386188"/>
                </a:solidFill>
                <a:latin typeface="Metropolis"/>
                <a:cs typeface="Arial"/>
              </a:rPr>
              <a:t> de Mesquita Filho”, São José do Rio Preto, 2019. Disponível em: </a:t>
            </a:r>
            <a:r>
              <a:rPr lang="pt-BR" b="0" strike="sngStrike" dirty="0">
                <a:solidFill>
                  <a:srgbClr val="386188"/>
                </a:solidFill>
                <a:latin typeface="Metropolis"/>
                <a:cs typeface="Arial"/>
                <a:hlinkClick r:id="rId2"/>
              </a:rPr>
              <a:t>https://repositorio.unesp.br/handle/11449/182084</a:t>
            </a:r>
            <a:r>
              <a:rPr lang="pt-BR" b="0" strike="sngStrike" dirty="0">
                <a:solidFill>
                  <a:srgbClr val="386188"/>
                </a:solidFill>
                <a:latin typeface="Metropolis"/>
                <a:cs typeface="Arial"/>
              </a:rPr>
              <a:t>. Acesso em: 15 set. 2023.</a:t>
            </a:r>
            <a:endParaRPr lang="pt-BR" b="0" strike="sngStrike">
              <a:solidFill>
                <a:srgbClr val="000000"/>
              </a:solidFill>
              <a:latin typeface="Metropolis"/>
              <a:cs typeface="Arial"/>
            </a:endParaRPr>
          </a:p>
          <a:p>
            <a:pPr algn="just"/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GUINÉ, Raquel P. F.. </a:t>
            </a:r>
            <a:r>
              <a:rPr lang="en-US" dirty="0">
                <a:solidFill>
                  <a:srgbClr val="386188"/>
                </a:solidFill>
                <a:latin typeface="Metropolis"/>
                <a:cs typeface="Arial"/>
              </a:rPr>
              <a:t>Effect of Chemical Pretreatments on the Physical Properties of Kiwi</a:t>
            </a:r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. International Journal Of Food Engineering. Viseu, p. 90-95. </a:t>
            </a:r>
            <a:r>
              <a:rPr lang="en-US" b="0" dirty="0" err="1">
                <a:solidFill>
                  <a:srgbClr val="386188"/>
                </a:solidFill>
                <a:latin typeface="Metropolis"/>
                <a:cs typeface="Arial"/>
              </a:rPr>
              <a:t>dez</a:t>
            </a:r>
            <a:r>
              <a:rPr lang="en-US" b="0" dirty="0">
                <a:solidFill>
                  <a:srgbClr val="386188"/>
                </a:solidFill>
                <a:latin typeface="Metropolis"/>
                <a:cs typeface="Arial"/>
              </a:rPr>
              <a:t>. 2016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just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BBC. 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Dieta rica em carboidratos foi chave para inteligência humana, diz estudo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.2015. Disponível em: 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3"/>
              </a:rPr>
              <a:t>https://g1.globo.com/ciencia-e-saude/noticia/2015/08/dieta-rica-em-carboidratos-foi-chave-para-inteligencia-humana-diz-estudo.html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Acesso em: 20 maio 2024.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just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TEIXEIRA, Silvana. 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Segurança alimentar: conheça algumas formas de contaminação dos alimentos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.2017. Disponível em: 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4"/>
              </a:rPr>
              <a:t>https://www.cpt.com.br/artigos/seguranca-alimentar-conheca-algumas-formas-de-contaminacao-dos-alimentos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Acesso em: 20 maio 2024.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just"/>
            <a:r>
              <a:rPr lang="pt-BR" b="0" err="1">
                <a:solidFill>
                  <a:srgbClr val="386188"/>
                </a:solidFill>
                <a:latin typeface="Metropolis"/>
                <a:cs typeface="Arial"/>
              </a:rPr>
              <a:t>TAVARES,Celso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. Prazo de validade em vegetais frescos embalados não precisa ser mais informado por produtores, diz ministério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2022. Disponível em: 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5"/>
              </a:rPr>
              <a:t>https://g1.globo.com/economia/agronegocios/noticia/2022/07/26/prazo-de-validade-em-vegetais-frescos-embalados-nao-precisa-ser-mais-informado-por-produtores-diz-ministerio.ghtml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Acesso em: 20 maio 2024.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65256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BC0A0A0-6A98-2BAF-B9FD-88DD61BFBE5D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BE7AED-5DE4-EAFB-DE9E-015C7100780F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02A8944-354E-6D7B-7AB1-2AB3167E722B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6632791-9C17-603A-2511-DD93C879C83A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407213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Texto 5">
            <a:extLst>
              <a:ext uri="{FF2B5EF4-FFF2-40B4-BE49-F238E27FC236}">
                <a16:creationId xmlns:a16="http://schemas.microsoft.com/office/drawing/2014/main" id="{EA0F1C0E-156B-4A65-37F3-B2C1C1395C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8680544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Referências</a:t>
            </a:r>
            <a:endParaRPr lang="pt-BR" sz="3200" dirty="0"/>
          </a:p>
          <a:p>
            <a:pPr algn="l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MELO, Raquel Alvares da S. Soares de.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 Certificação Internacional: O passaporte para exportação de alimentos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Disponível em: 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2"/>
              </a:rPr>
              <a:t>https://www.verdeghaia.com.br/certificacao-exportacao-de-alimentos/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 Acesso em: 18 maio 2024.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ARBEX, Pedro. 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A Marfrig parece barata — mas a dívida e os EUA jogam contra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2024. Disponível em: 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3"/>
              </a:rPr>
              <a:t>https://braziljournal.com/a-marfrig-parece-barata-mas-a-divida-e-os-eua-jogam-contra/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Acesso em: 20 maio 2024.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HOLDINGS, </a:t>
            </a:r>
            <a:r>
              <a:rPr lang="pt-BR" dirty="0" err="1">
                <a:solidFill>
                  <a:srgbClr val="386188"/>
                </a:solidFill>
                <a:latin typeface="Metropolis"/>
                <a:cs typeface="Arial"/>
              </a:rPr>
              <a:t>Lewisco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. </a:t>
            </a:r>
            <a:r>
              <a:rPr lang="pt-BR" dirty="0" err="1">
                <a:solidFill>
                  <a:srgbClr val="386188"/>
                </a:solidFill>
                <a:latin typeface="Metropolis"/>
                <a:cs typeface="Arial"/>
              </a:rPr>
              <a:t>Liquidation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 Food </a:t>
            </a:r>
            <a:r>
              <a:rPr lang="pt-BR" dirty="0" err="1">
                <a:solidFill>
                  <a:srgbClr val="386188"/>
                </a:solidFill>
                <a:latin typeface="Metropolis"/>
                <a:cs typeface="Arial"/>
              </a:rPr>
              <a:t>Items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. 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2024. Disponível em: 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4"/>
              </a:rPr>
              <a:t>https://www.lewiscoholdings.com/resources/liquidation-food-items.html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Acesso em: 20 maio 2024.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STEIW, Leandro. 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Uma potência em alimentos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.2023.Disponível em: 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5"/>
              </a:rPr>
              <a:t>https://veja.abril.com.br/brasil/uma-potencia-em-alimentos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Acesso em: 20 maio 2024.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WICKBOLD. 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Como armazenar pães e torradas? 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2024. Disponível em: 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6"/>
              </a:rPr>
              <a:t>https://wickbold.com.br/como-armazenar-paes-e-torradas/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Acesso em: 20 maio 2024.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BRX. 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Células de Carga Z6 - HBM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2024. Disponível em: 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7"/>
              </a:rPr>
              <a:t>http://brxsistemas.com.br/produtos.php?id=20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 Acesso em: 20 maio 2024.</a:t>
            </a:r>
            <a:endParaRPr lang="en-US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MARKETUP. </a:t>
            </a:r>
            <a:r>
              <a:rPr lang="pt-BR" dirty="0">
                <a:solidFill>
                  <a:srgbClr val="386188"/>
                </a:solidFill>
                <a:latin typeface="Metropolis"/>
                <a:cs typeface="Arial"/>
              </a:rPr>
              <a:t>5 Dicas para fidelizar o seu cliente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2024.Disponível em: 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  <a:hlinkClick r:id="rId8"/>
              </a:rPr>
              <a:t>https://marketup.com/blog/5-dicas-para-fidelizar-o-seu-cliente/</a:t>
            </a:r>
            <a:r>
              <a:rPr lang="pt-BR" b="0" dirty="0">
                <a:solidFill>
                  <a:srgbClr val="386188"/>
                </a:solidFill>
                <a:latin typeface="Metropolis"/>
                <a:cs typeface="Arial"/>
              </a:rPr>
              <a:t>. Acesso em: 20 maio 2024.</a:t>
            </a:r>
            <a:endParaRPr lang="pt-BR" b="0" dirty="0">
              <a:solidFill>
                <a:srgbClr val="000000"/>
              </a:solidFill>
              <a:latin typeface="Metropolis"/>
              <a:cs typeface="Arial"/>
            </a:endParaRPr>
          </a:p>
          <a:p>
            <a:pPr algn="l"/>
            <a:r>
              <a:rPr lang="en-US" b="0" dirty="0">
                <a:solidFill>
                  <a:srgbClr val="000000"/>
                </a:solidFill>
                <a:highlight>
                  <a:srgbClr val="FFFF00"/>
                </a:highlight>
                <a:latin typeface="Metropolis"/>
                <a:cs typeface="Arial"/>
              </a:rPr>
              <a:t>RelatorioAnual2024_digital.pdf (abia.org.br)</a:t>
            </a:r>
            <a:endParaRPr lang="en-US" dirty="0">
              <a:highlight>
                <a:srgbClr val="FFFF00"/>
              </a:highlight>
              <a:latin typeface="Metropoli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9F056D-FF9A-4443-89E9-F92D5665B278}"/>
              </a:ext>
            </a:extLst>
          </p:cNvPr>
          <p:cNvSpPr txBox="1"/>
          <p:nvPr/>
        </p:nvSpPr>
        <p:spPr>
          <a:xfrm>
            <a:off x="7050969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28</a:t>
            </a:r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EE26E34-3EED-AF8B-848D-6191439044BB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D0E989F-6BF1-FFF1-77B0-0705B58A5325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1F678B8-977C-DCE4-9BD0-221A01405704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E2A84AB-9135-4532-4A09-1A6F33A0259C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44155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3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4554242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 "/>
              </a:rPr>
              <a:t>Introdução</a:t>
            </a:r>
            <a:endParaRPr lang="pt-BR" sz="3200">
              <a:latin typeface="Metropolis 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pt-BR" sz="2500" dirty="0">
              <a:solidFill>
                <a:srgbClr val="386188"/>
              </a:solidFill>
              <a:latin typeface="Metropolis "/>
              <a:cs typeface="Segoe UI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pt-BR" sz="2500" dirty="0">
                <a:solidFill>
                  <a:srgbClr val="386188"/>
                </a:solidFill>
                <a:latin typeface="Metropolis "/>
                <a:cs typeface="Segoe UI"/>
              </a:rPr>
              <a:t>Indústria de Alimentos</a:t>
            </a:r>
            <a:endParaRPr lang="en-US" sz="2500" b="0">
              <a:solidFill>
                <a:srgbClr val="000000"/>
              </a:solidFill>
              <a:latin typeface="Metropolis "/>
              <a:cs typeface="Segoe UI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pt-BR" b="0" dirty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Setor possui posição de destaque na economia nacional;</a:t>
            </a:r>
            <a:endParaRPr lang="pt-BR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2000" b="0" dirty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Brasil é um dos principais players globais em exportação de produtos alimentícios;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pt-BR" sz="2000" b="0" dirty="0">
              <a:solidFill>
                <a:srgbClr val="000000"/>
              </a:solidFill>
              <a:latin typeface="Metropolis "/>
              <a:cs typeface="Segoe UI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2000" b="0" dirty="0">
                <a:solidFill>
                  <a:srgbClr val="386188"/>
                </a:solidFill>
                <a:latin typeface="Metropolis "/>
                <a:cs typeface="Arial"/>
              </a:rPr>
              <a:t>Aumento da população mundial demanda mais produtos industrializados.</a:t>
            </a:r>
            <a:endParaRPr lang="en-US" sz="20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 dirty="0">
              <a:solidFill>
                <a:srgbClr val="386188"/>
              </a:solidFill>
              <a:latin typeface="Metropolis"/>
              <a:cs typeface="Arial"/>
            </a:endParaRP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14E5997F-8499-CBB4-C827-D31A75116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1" t="8202" r="15915" b="5788"/>
          <a:stretch/>
        </p:blipFill>
        <p:spPr>
          <a:xfrm>
            <a:off x="5178694" y="753504"/>
            <a:ext cx="3648826" cy="499551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7D01EE-A106-D25A-EA35-0FA371BED6E9}"/>
              </a:ext>
            </a:extLst>
          </p:cNvPr>
          <p:cNvSpPr txBox="1"/>
          <p:nvPr/>
        </p:nvSpPr>
        <p:spPr>
          <a:xfrm>
            <a:off x="6081079" y="5752888"/>
            <a:ext cx="28286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rgbClr val="386188"/>
                </a:solidFill>
              </a:rPr>
              <a:t>fonte: ABIA (</a:t>
            </a:r>
            <a:r>
              <a:rPr lang="pt-BR" sz="1600" dirty="0">
                <a:solidFill>
                  <a:srgbClr val="386188"/>
                </a:solidFill>
                <a:highlight>
                  <a:srgbClr val="FFFF00"/>
                </a:highlight>
              </a:rPr>
              <a:t>2024</a:t>
            </a:r>
            <a:r>
              <a:rPr lang="pt-BR" sz="1600" dirty="0">
                <a:solidFill>
                  <a:srgbClr val="38618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4612832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72089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CC2D8B-AF14-49BA-9AD4-928343004E29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dirty="0">
                <a:solidFill>
                  <a:srgbClr val="386188"/>
                </a:solidFill>
              </a:rPr>
              <a:t>3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C2327D-929F-D860-9B98-9E9C14AD5DB2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A43D58-037D-8DA8-0A10-534E079D337C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08651E6-9579-52EF-0629-C5BA5F1E4D0F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B29D2F-BE45-D82F-FF5B-09992BFAA08F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E1DB7096-D007-3FBA-1D40-258277636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28" y="352273"/>
            <a:ext cx="4942430" cy="5754687"/>
          </a:xfrm>
        </p:spPr>
        <p:txBody>
          <a:bodyPr lIns="91440" tIns="45720" rIns="91440" bIns="45720" anchor="t"/>
          <a:lstStyle/>
          <a:p>
            <a:pPr algn="l"/>
            <a:r>
              <a:rPr lang="pt-BR" sz="3200" dirty="0">
                <a:latin typeface="Metropolis"/>
              </a:rPr>
              <a:t>Introdução</a:t>
            </a:r>
            <a:endParaRPr lang="pt-BR" sz="3200" dirty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pt-BR" sz="2500" dirty="0">
              <a:solidFill>
                <a:srgbClr val="386188"/>
              </a:solidFill>
              <a:latin typeface="Segoe UI"/>
              <a:cs typeface="Segoe UI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pt-BR" sz="2600" dirty="0">
                <a:solidFill>
                  <a:srgbClr val="386188"/>
                </a:solidFill>
                <a:latin typeface="Segoe UI"/>
                <a:cs typeface="Segoe UI"/>
              </a:rPr>
              <a:t>Alimentos e Qualidade</a:t>
            </a:r>
            <a:endParaRPr lang="en-US" sz="2600" b="0" dirty="0">
              <a:solidFill>
                <a:srgbClr val="000000"/>
              </a:solidFill>
              <a:latin typeface="Segoe UI"/>
              <a:cs typeface="Segoe UI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 "/>
                <a:cs typeface="Arial"/>
              </a:rPr>
              <a:t>Competitividade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 "/>
                <a:cs typeface="Arial"/>
              </a:rPr>
              <a:t>Nutrição, desenvolvimento e melhoria continua de produtos;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 "/>
                <a:cs typeface="Arial"/>
              </a:rPr>
              <a:t>Aceitação do consumidor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 "/>
                <a:cs typeface="Arial"/>
              </a:rPr>
              <a:t>Sabor, aroma, textura;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 "/>
                <a:cs typeface="Arial"/>
              </a:rPr>
              <a:t>Órgãos regulamentadores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 "/>
                <a:cs typeface="Arial"/>
              </a:rPr>
              <a:t>Anvisa, MAPA;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 "/>
                <a:cs typeface="Arial"/>
              </a:rPr>
              <a:t>Duração</a:t>
            </a:r>
            <a:endParaRPr lang="en-US" sz="1800" b="0">
              <a:solidFill>
                <a:srgbClr val="000000"/>
              </a:solidFill>
              <a:latin typeface="Metropolis "/>
              <a:cs typeface="Arial"/>
            </a:endParaRPr>
          </a:p>
          <a:p>
            <a:pPr marL="671195" lvl="1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pt-BR" sz="1800" b="0" dirty="0">
                <a:solidFill>
                  <a:srgbClr val="386188"/>
                </a:solidFill>
                <a:latin typeface="Metropolis "/>
                <a:cs typeface="Arial"/>
              </a:rPr>
              <a:t>Degradação, mudanças sensoriais.</a:t>
            </a:r>
            <a:endParaRPr lang="en-US" sz="1800">
              <a:latin typeface="Metropolis "/>
            </a:endParaRPr>
          </a:p>
          <a:p>
            <a:pPr marL="213995" indent="-213995" algn="just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pt-BR" sz="1400" b="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l"/>
            <a:endParaRPr lang="pt-BR" b="0" dirty="0">
              <a:solidFill>
                <a:srgbClr val="386188"/>
              </a:solidFill>
              <a:latin typeface="Metropolis"/>
              <a:cs typeface="Arial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7D01EE-A106-D25A-EA35-0FA371BED6E9}"/>
              </a:ext>
            </a:extLst>
          </p:cNvPr>
          <p:cNvSpPr txBox="1"/>
          <p:nvPr/>
        </p:nvSpPr>
        <p:spPr>
          <a:xfrm>
            <a:off x="6081079" y="5752888"/>
            <a:ext cx="28286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dirty="0">
                <a:solidFill>
                  <a:srgbClr val="386188"/>
                </a:solidFill>
              </a:rPr>
              <a:t>fonte: ABIA (</a:t>
            </a:r>
            <a:r>
              <a:rPr lang="pt-BR" sz="1600" dirty="0">
                <a:solidFill>
                  <a:srgbClr val="386188"/>
                </a:solidFill>
                <a:highlight>
                  <a:srgbClr val="FFFF00"/>
                </a:highlight>
              </a:rPr>
              <a:t>2024</a:t>
            </a:r>
            <a:r>
              <a:rPr lang="pt-BR" sz="1600" dirty="0">
                <a:solidFill>
                  <a:srgbClr val="38618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833356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3DF7EF-C574-72EA-D0E0-56ADB1B16E8E}"/>
              </a:ext>
            </a:extLst>
          </p:cNvPr>
          <p:cNvSpPr txBox="1"/>
          <p:nvPr/>
        </p:nvSpPr>
        <p:spPr>
          <a:xfrm>
            <a:off x="457731" y="1049801"/>
            <a:ext cx="533346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600" b="1" dirty="0">
                <a:solidFill>
                  <a:srgbClr val="386188"/>
                </a:solidFill>
                <a:latin typeface="Metropolis "/>
              </a:rPr>
              <a:t>Alimentos e Qualidade</a:t>
            </a:r>
          </a:p>
          <a:p>
            <a:pPr marL="213995" indent="-213995" algn="just">
              <a:buFont typeface="Arial"/>
              <a:buChar char="•"/>
            </a:pPr>
            <a:endParaRPr lang="pt-BR" sz="1350">
              <a:solidFill>
                <a:srgbClr val="386188"/>
              </a:solidFill>
              <a:cs typeface="Arial"/>
            </a:endParaRPr>
          </a:p>
          <a:p>
            <a:pPr marL="213995" indent="-213995" algn="just">
              <a:buFont typeface="Arial"/>
              <a:buChar char="•"/>
            </a:pPr>
            <a:r>
              <a:rPr lang="pt-BR" sz="2400" dirty="0">
                <a:solidFill>
                  <a:srgbClr val="386188"/>
                </a:solidFill>
                <a:cs typeface="Arial"/>
              </a:rPr>
              <a:t>Competitividade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 dirty="0">
                <a:solidFill>
                  <a:srgbClr val="386188"/>
                </a:solidFill>
                <a:cs typeface="Arial"/>
              </a:rPr>
              <a:t>Nutrição, desenvolvimento e melhoria continua de produtos;</a:t>
            </a:r>
          </a:p>
          <a:p>
            <a:pPr marL="213995" indent="-213995" algn="just">
              <a:buFont typeface="Arial"/>
              <a:buChar char="•"/>
            </a:pPr>
            <a:r>
              <a:rPr lang="pt-BR" sz="2400" dirty="0">
                <a:solidFill>
                  <a:srgbClr val="386188"/>
                </a:solidFill>
                <a:cs typeface="Arial"/>
              </a:rPr>
              <a:t>Aceitação do consumidor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 dirty="0">
                <a:solidFill>
                  <a:srgbClr val="386188"/>
                </a:solidFill>
                <a:cs typeface="Arial"/>
              </a:rPr>
              <a:t>Sabor, aroma, textura;</a:t>
            </a:r>
          </a:p>
          <a:p>
            <a:pPr marL="213995" indent="-213995" algn="just">
              <a:buFont typeface="Arial"/>
              <a:buChar char="•"/>
            </a:pPr>
            <a:r>
              <a:rPr lang="pt-BR" sz="2400" dirty="0">
                <a:solidFill>
                  <a:srgbClr val="386188"/>
                </a:solidFill>
                <a:cs typeface="Arial"/>
              </a:rPr>
              <a:t>Órgãos regulamentadores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 dirty="0">
                <a:solidFill>
                  <a:srgbClr val="386188"/>
                </a:solidFill>
                <a:cs typeface="Arial"/>
              </a:rPr>
              <a:t>Anvisa, MAPA;</a:t>
            </a:r>
          </a:p>
          <a:p>
            <a:pPr marL="213995" indent="-213995" algn="just">
              <a:buFont typeface="Arial"/>
              <a:buChar char="•"/>
            </a:pPr>
            <a:r>
              <a:rPr lang="pt-BR" sz="2400" dirty="0">
                <a:solidFill>
                  <a:srgbClr val="386188"/>
                </a:solidFill>
                <a:cs typeface="Arial"/>
              </a:rPr>
              <a:t>Duração</a:t>
            </a:r>
          </a:p>
          <a:p>
            <a:pPr marL="671195" lvl="1" indent="-213995" algn="just">
              <a:buFont typeface="Arial"/>
              <a:buChar char="•"/>
            </a:pPr>
            <a:r>
              <a:rPr lang="pt-BR" sz="2000" dirty="0">
                <a:solidFill>
                  <a:srgbClr val="386188"/>
                </a:solidFill>
                <a:cs typeface="Arial"/>
              </a:rPr>
              <a:t>Degradação, mudanças sensoriais.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E307C2A-481E-9CF0-F2BD-9A53434D2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51" y="1294555"/>
            <a:ext cx="2120040" cy="151155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331BF1-AC5D-66B4-75D0-974CEC6218A9}"/>
              </a:ext>
            </a:extLst>
          </p:cNvPr>
          <p:cNvSpPr txBox="1"/>
          <p:nvPr/>
        </p:nvSpPr>
        <p:spPr>
          <a:xfrm>
            <a:off x="6601390" y="2814676"/>
            <a:ext cx="184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Lewisco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836258-E426-C296-AA28-26CCB5675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14" y="3467194"/>
            <a:ext cx="2323714" cy="124792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284B399-9C51-DB2F-EE0C-ADA87FCCF152}"/>
              </a:ext>
            </a:extLst>
          </p:cNvPr>
          <p:cNvSpPr txBox="1"/>
          <p:nvPr/>
        </p:nvSpPr>
        <p:spPr>
          <a:xfrm>
            <a:off x="6465972" y="4757548"/>
            <a:ext cx="3366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</a:t>
            </a:r>
            <a:r>
              <a:rPr lang="pt-BR" sz="1400" err="1">
                <a:solidFill>
                  <a:srgbClr val="386188"/>
                </a:solidFill>
              </a:rPr>
              <a:t>Brazil</a:t>
            </a:r>
            <a:r>
              <a:rPr lang="pt-BR" sz="1400">
                <a:solidFill>
                  <a:srgbClr val="386188"/>
                </a:solidFill>
              </a:rPr>
              <a:t> </a:t>
            </a:r>
            <a:r>
              <a:rPr lang="pt-BR" sz="1400" err="1">
                <a:solidFill>
                  <a:srgbClr val="386188"/>
                </a:solidFill>
              </a:rPr>
              <a:t>Journal</a:t>
            </a:r>
            <a:r>
              <a:rPr lang="pt-BR" sz="1400">
                <a:solidFill>
                  <a:srgbClr val="386188"/>
                </a:solidFill>
              </a:rPr>
              <a:t> (2024)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B156584E-CFAD-3F5A-2320-5EE04E4F6D59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E0D05B-E1DD-4E20-B3BB-BA93924B15E7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3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10C31FB-5EC3-469A-CC74-F5EB281F6DEC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2628CDE-61D3-F1F0-F7B4-0B0DB1C57690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D65F398-300C-BFF8-4458-9EB56D9C34F2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AEE5DA3-7E54-7192-0FC8-70E8DA6574E4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487510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AC42386-3EB1-7A84-ECE4-9646F390E245}"/>
              </a:ext>
            </a:extLst>
          </p:cNvPr>
          <p:cNvSpPr txBox="1"/>
          <p:nvPr/>
        </p:nvSpPr>
        <p:spPr>
          <a:xfrm>
            <a:off x="6454425" y="3120585"/>
            <a:ext cx="185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386188"/>
                </a:solidFill>
              </a:rPr>
              <a:t>Fonte: Tavares(2022) 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6384BE3E-8F58-BFC2-AFF0-07D9BEC3B35A}"/>
              </a:ext>
            </a:extLst>
          </p:cNvPr>
          <p:cNvSpPr txBox="1">
            <a:spLocks/>
          </p:cNvSpPr>
          <p:nvPr/>
        </p:nvSpPr>
        <p:spPr>
          <a:xfrm>
            <a:off x="368300" y="884904"/>
            <a:ext cx="5418174" cy="190326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500" b="1">
                <a:solidFill>
                  <a:srgbClr val="386188"/>
                </a:solidFill>
              </a:rPr>
              <a:t>Problemática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386188"/>
                </a:solidFill>
              </a:rPr>
              <a:t>Tempo de Prateleira;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386188"/>
                </a:solidFill>
              </a:rPr>
              <a:t>Mudanças físicas durante o Armazenamento;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>
              <a:solidFill>
                <a:srgbClr val="386188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b="0">
              <a:solidFill>
                <a:srgbClr val="386188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20DA6-4E65-EF64-FA88-370410E82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54" y="956777"/>
            <a:ext cx="3216739" cy="2134745"/>
          </a:xfrm>
          <a:prstGeom prst="rect">
            <a:avLst/>
          </a:prstGeom>
        </p:spPr>
      </p:pic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349E439-06E9-BBBF-9DEE-FC7EE093696F}"/>
              </a:ext>
            </a:extLst>
          </p:cNvPr>
          <p:cNvSpPr txBox="1">
            <a:spLocks/>
          </p:cNvSpPr>
          <p:nvPr/>
        </p:nvSpPr>
        <p:spPr>
          <a:xfrm>
            <a:off x="946103" y="358194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F82E00-0071-4E42-9492-B9704633C12A}"/>
              </a:ext>
            </a:extLst>
          </p:cNvPr>
          <p:cNvSpPr txBox="1"/>
          <p:nvPr/>
        </p:nvSpPr>
        <p:spPr>
          <a:xfrm>
            <a:off x="6965244" y="360925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4</a:t>
            </a:r>
          </a:p>
        </p:txBody>
      </p:sp>
      <p:sp>
        <p:nvSpPr>
          <p:cNvPr id="7" name="Espaço Reservado para Texto 6"/>
          <p:cNvSpPr txBox="1">
            <a:spLocks/>
          </p:cNvSpPr>
          <p:nvPr/>
        </p:nvSpPr>
        <p:spPr>
          <a:xfrm>
            <a:off x="486079" y="2788170"/>
            <a:ext cx="5047775" cy="268324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500" b="1">
                <a:latin typeface="Metropolis"/>
              </a:rPr>
              <a:t>Justificativa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>
                <a:latin typeface="Metropolis"/>
              </a:rPr>
              <a:t>Impacto das análises instrumentais;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>
                <a:latin typeface="Metropolis"/>
              </a:rPr>
              <a:t>Relevância do tempo de prateleira;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>
                <a:latin typeface="Metropolis"/>
              </a:rPr>
              <a:t>Evitar prejuízos de imagem;</a:t>
            </a:r>
          </a:p>
          <a:p>
            <a:pPr algn="just"/>
            <a:endParaRPr lang="pt-BR" sz="2400">
              <a:latin typeface="Metropoli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>
              <a:latin typeface="Metropoli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8402A9-23D5-662C-E5EE-0BBC66A1D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2" r="9988"/>
          <a:stretch/>
        </p:blipFill>
        <p:spPr bwMode="auto">
          <a:xfrm>
            <a:off x="5651633" y="3534366"/>
            <a:ext cx="3216739" cy="210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3A8CF9-DF3A-683F-B023-9BC25C0C4EB6}"/>
              </a:ext>
            </a:extLst>
          </p:cNvPr>
          <p:cNvSpPr txBox="1"/>
          <p:nvPr/>
        </p:nvSpPr>
        <p:spPr>
          <a:xfrm>
            <a:off x="6336094" y="5720847"/>
            <a:ext cx="209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  <a:latin typeface="Metropolis "/>
              </a:rPr>
              <a:t>Fonte:</a:t>
            </a:r>
            <a:r>
              <a:rPr lang="pt-BR" sz="1400" b="0" i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 </a:t>
            </a:r>
            <a:r>
              <a:rPr lang="pt-BR" sz="1400" b="0" i="0" err="1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Marketup</a:t>
            </a:r>
            <a:r>
              <a:rPr lang="pt-BR" sz="1400" b="0" i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(2024).</a:t>
            </a:r>
            <a:endParaRPr lang="pt-BR" sz="1400">
              <a:solidFill>
                <a:srgbClr val="386188"/>
              </a:solidFill>
              <a:latin typeface="Metropolis 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3CC1FE-B362-EA61-57B7-29896E58B161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E287265-E277-C218-2818-69B05AB24087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2CFB04B-A867-9AA4-CE87-1E2BC2975A1D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7986BF5-6F97-BCEC-5AB6-C3858DD45C87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16614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74648" y="926471"/>
            <a:ext cx="5657233" cy="4703670"/>
          </a:xfrm>
        </p:spPr>
        <p:txBody>
          <a:bodyPr lIns="91440" tIns="45720" rIns="91440" bIns="4572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b="1">
                <a:solidFill>
                  <a:srgbClr val="386188"/>
                </a:solidFill>
                <a:latin typeface="Metropolis"/>
              </a:rPr>
              <a:t>Objetivo Geral: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Desenvolver um texturômetro de baixo custo para avaliar mudanças físicas nos alimentos que podem afetar sua qualidade.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>
              <a:solidFill>
                <a:srgbClr val="386188"/>
              </a:solidFill>
              <a:latin typeface="Metropoli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200" b="1">
                <a:solidFill>
                  <a:srgbClr val="386188"/>
                </a:solidFill>
                <a:latin typeface="Metropolis"/>
              </a:rPr>
              <a:t>Objetivos Específicos: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Flexibilidade e ensaios;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Fácil manutenção de hardware e software;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Equipamento seja portátil;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Comparar os resultados com equipamento certificado;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/>
              </a:rPr>
              <a:t>Custo de desenvolvimento menor que R$50.000,00 .</a:t>
            </a:r>
            <a:endParaRPr lang="pt-BR" sz="2000">
              <a:solidFill>
                <a:srgbClr val="386188"/>
              </a:solidFill>
              <a:latin typeface="Metropolis"/>
            </a:endParaRPr>
          </a:p>
        </p:txBody>
      </p:sp>
      <p:pic>
        <p:nvPicPr>
          <p:cNvPr id="2050" name="Picture 2" descr="Extralab - Análise de textura - um guia para iniciantes">
            <a:extLst>
              <a:ext uri="{FF2B5EF4-FFF2-40B4-BE49-F238E27FC236}">
                <a16:creationId xmlns:a16="http://schemas.microsoft.com/office/drawing/2014/main" id="{A144F601-A22A-FCEC-D7BC-4A9D3391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81" y="3590389"/>
            <a:ext cx="2545838" cy="16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88950F-8CBD-BBA6-B2B5-CD1E52EDAADB}"/>
              </a:ext>
            </a:extLst>
          </p:cNvPr>
          <p:cNvSpPr txBox="1"/>
          <p:nvPr/>
        </p:nvSpPr>
        <p:spPr>
          <a:xfrm>
            <a:off x="6649370" y="5322364"/>
            <a:ext cx="227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err="1">
                <a:solidFill>
                  <a:srgbClr val="386188"/>
                </a:solidFill>
              </a:rPr>
              <a:t>Fonte:ExtraLab</a:t>
            </a:r>
            <a:r>
              <a:rPr lang="pt-BR" sz="1400">
                <a:solidFill>
                  <a:srgbClr val="386188"/>
                </a:solidFill>
              </a:rPr>
              <a:t>(2024)</a:t>
            </a:r>
          </a:p>
        </p:txBody>
      </p:sp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6A73D824-CBB8-455F-2E41-A19F653317F7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>
                <a:solidFill>
                  <a:srgbClr val="386188"/>
                </a:solidFill>
                <a:latin typeface="Metropolis "/>
              </a:rPr>
              <a:t>OBJETIVO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5C1002B-9E38-4356-B556-EEE83D41E16C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6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FC8628-2E1A-6FA5-9C8A-8A04BCDBE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" t="4617" r="2841" b="4722"/>
          <a:stretch/>
        </p:blipFill>
        <p:spPr>
          <a:xfrm>
            <a:off x="6229349" y="2463801"/>
            <a:ext cx="2330451" cy="10736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1019B74-E38C-F81E-1399-74BAC50BD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" t="4641" r="2841" b="3974"/>
          <a:stretch/>
        </p:blipFill>
        <p:spPr>
          <a:xfrm>
            <a:off x="6229350" y="1282700"/>
            <a:ext cx="2330450" cy="1079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4A1E0DD-A5B4-8F7C-B71D-59AAB5CCA64B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34617E0-8E55-E761-6FA0-526742EB6E12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87F0660-6BD9-050E-D316-C3CE9D7BD959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9E76D09-88BC-14C5-8532-0BB640E0F93B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441249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REFERENCIAL TEÓRICO 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25442" y="761829"/>
            <a:ext cx="5593259" cy="5432493"/>
          </a:xfrm>
        </p:spPr>
        <p:txBody>
          <a:bodyPr lIns="91440" tIns="45720" rIns="91440" bIns="45720" anchor="t"/>
          <a:lstStyle/>
          <a:p>
            <a:pPr algn="just"/>
            <a:r>
              <a:rPr lang="pt-BR" sz="2500" b="1">
                <a:solidFill>
                  <a:srgbClr val="386188"/>
                </a:solidFill>
                <a:latin typeface="Metropolis" panose="00000500000000000000"/>
              </a:rPr>
              <a:t>Texturômetro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Funcionamento semelhante a </a:t>
            </a:r>
            <a:r>
              <a:rPr lang="pt-BR" sz="200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máquina universal de ensaios mecânicos;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Instrumento</a:t>
            </a:r>
            <a:r>
              <a:rPr lang="pt-BR" sz="2000" b="0">
                <a:solidFill>
                  <a:srgbClr val="386188"/>
                </a:solidFill>
                <a:latin typeface="Metropolis" panose="00000500000000000000"/>
                <a:cs typeface="Times New Roman"/>
              </a:rPr>
              <a:t> utilizado para adquirir informações sobre as propriedades essenciais dos materiais quando submetidos a condições específicas de esforços, podendo ser ensaios de:</a:t>
            </a:r>
            <a:endParaRPr lang="pt-BR" sz="2000">
              <a:cs typeface="Times New Roman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 panose="00000500000000000000"/>
              </a:rPr>
              <a:t>Tração;</a:t>
            </a:r>
            <a:endParaRPr lang="pt-BR" sz="200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 panose="00000500000000000000"/>
              </a:rPr>
              <a:t>Compressão;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0">
                <a:solidFill>
                  <a:srgbClr val="386188"/>
                </a:solidFill>
                <a:latin typeface="Metropolis" panose="00000500000000000000"/>
              </a:rPr>
              <a:t>Flexão;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b="0">
              <a:solidFill>
                <a:srgbClr val="386188"/>
              </a:solidFill>
              <a:latin typeface="Metropolis" panose="0000050000000000000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BFEBA2-8CC9-C2E5-0FB4-9988A67914CE}"/>
              </a:ext>
            </a:extLst>
          </p:cNvPr>
          <p:cNvSpPr txBox="1"/>
          <p:nvPr/>
        </p:nvSpPr>
        <p:spPr>
          <a:xfrm>
            <a:off x="6187326" y="5591017"/>
            <a:ext cx="279951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>
                <a:solidFill>
                  <a:srgbClr val="386188"/>
                </a:solidFill>
              </a:rPr>
              <a:t>Fonte: Autoria própria (2024)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34F136-F733-2908-A2D2-BFBCBA461B4D}"/>
              </a:ext>
            </a:extLst>
          </p:cNvPr>
          <p:cNvSpPr txBox="1"/>
          <p:nvPr/>
        </p:nvSpPr>
        <p:spPr>
          <a:xfrm>
            <a:off x="226472" y="4090273"/>
            <a:ext cx="56837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386188"/>
                </a:solidFill>
                <a:latin typeface="Metropolis" panose="00000500000000000000"/>
              </a:rPr>
              <a:t>Amplamente utilizado na indústria alimentícia, farmacêutica,</a:t>
            </a:r>
            <a:r>
              <a:rPr lang="pt-BR" sz="2000" dirty="0">
                <a:solidFill>
                  <a:srgbClr val="386188"/>
                </a:solidFill>
                <a:latin typeface="Metropolis"/>
                <a:ea typeface="+mn-lt"/>
                <a:cs typeface="+mn-lt"/>
              </a:rPr>
              <a:t> físico-química, cosméticos, embalagens, etc.</a:t>
            </a:r>
            <a:endParaRPr lang="pt-BR" sz="2000" dirty="0" err="1">
              <a:highlight>
                <a:srgbClr val="FFFF00"/>
              </a:highlight>
              <a:latin typeface="Metropolis Medium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8908B7-11C2-D753-FEA5-145F471B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310" y="1190642"/>
            <a:ext cx="2676582" cy="440274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95B8C1-F36C-4633-3808-EC38DB618B22}"/>
              </a:ext>
            </a:extLst>
          </p:cNvPr>
          <p:cNvSpPr txBox="1"/>
          <p:nvPr/>
        </p:nvSpPr>
        <p:spPr>
          <a:xfrm>
            <a:off x="6965244" y="349636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7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1B287D6-F58F-B196-F80C-FF598E8555A5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87C9633-6E5E-25C6-516E-5445F0B8CBC5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1795DE2-9A54-1624-E3BD-D65EBCE39D28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7F37865-9EB7-FA5F-9AE3-873A45306E48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37272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715250" y="721185"/>
            <a:ext cx="6351845" cy="4115254"/>
          </a:xfrm>
        </p:spPr>
        <p:txBody>
          <a:bodyPr/>
          <a:lstStyle/>
          <a:p>
            <a:pPr algn="just"/>
            <a:r>
              <a:rPr lang="pt-BR" sz="2200" b="1" err="1">
                <a:solidFill>
                  <a:srgbClr val="386188"/>
                </a:solidFill>
                <a:latin typeface="Metropolis "/>
              </a:rPr>
              <a:t>Texturômetro</a:t>
            </a:r>
            <a:endParaRPr lang="pt-BR" sz="2200" b="1">
              <a:solidFill>
                <a:srgbClr val="386188"/>
              </a:solidFill>
              <a:latin typeface="Metropolis 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>
                <a:solidFill>
                  <a:srgbClr val="386188"/>
                </a:solidFill>
                <a:effectLst/>
                <a:latin typeface="Metropolis "/>
                <a:ea typeface="Times New Roman" panose="02020603050405020304" pitchFamily="18" charset="0"/>
              </a:rPr>
              <a:t>Benchmarking sobre os modelos comerciais atuais:</a:t>
            </a:r>
            <a:endParaRPr lang="pt-BR" sz="2000">
              <a:solidFill>
                <a:srgbClr val="386188"/>
              </a:solidFill>
              <a:latin typeface="Metropolis 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D6EDA4-981D-8768-06B1-09633F5E609F}"/>
              </a:ext>
            </a:extLst>
          </p:cNvPr>
          <p:cNvSpPr txBox="1"/>
          <p:nvPr/>
        </p:nvSpPr>
        <p:spPr>
          <a:xfrm>
            <a:off x="3131205" y="6092792"/>
            <a:ext cx="288159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>
                <a:solidFill>
                  <a:srgbClr val="386188"/>
                </a:solidFill>
              </a:rPr>
              <a:t>Fonte: Compilação do autor (2024)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99F7062-F27D-42A1-953F-8B951E909A05}"/>
              </a:ext>
            </a:extLst>
          </p:cNvPr>
          <p:cNvSpPr txBox="1"/>
          <p:nvPr/>
        </p:nvSpPr>
        <p:spPr>
          <a:xfrm>
            <a:off x="6965244" y="347587"/>
            <a:ext cx="1862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>
                <a:solidFill>
                  <a:srgbClr val="386188"/>
                </a:solidFill>
              </a:rPr>
              <a:t>8</a:t>
            </a:r>
            <a:endParaRPr lang="pt-BR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944C1666-9260-CF83-9359-C2E94702B91B}"/>
              </a:ext>
            </a:extLst>
          </p:cNvPr>
          <p:cNvSpPr txBox="1">
            <a:spLocks/>
          </p:cNvSpPr>
          <p:nvPr/>
        </p:nvSpPr>
        <p:spPr>
          <a:xfrm>
            <a:off x="1122504" y="316759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REFERENCIAL TEÓRICO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17C41C-931C-1B11-EA23-684ABC3E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82" y="1481587"/>
            <a:ext cx="5957191" cy="457746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53EECFE-34AC-7EF1-2B30-937D4088696F}"/>
              </a:ext>
            </a:extLst>
          </p:cNvPr>
          <p:cNvSpPr/>
          <p:nvPr/>
        </p:nvSpPr>
        <p:spPr>
          <a:xfrm>
            <a:off x="1" y="6110450"/>
            <a:ext cx="9139053" cy="463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7A851D8-F3ED-0CEC-49F3-73E806A07B7B}"/>
              </a:ext>
            </a:extLst>
          </p:cNvPr>
          <p:cNvSpPr/>
          <p:nvPr/>
        </p:nvSpPr>
        <p:spPr>
          <a:xfrm>
            <a:off x="0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351D080-CE53-471B-BCA3-8147178D107A}"/>
              </a:ext>
            </a:extLst>
          </p:cNvPr>
          <p:cNvSpPr/>
          <p:nvPr/>
        </p:nvSpPr>
        <p:spPr>
          <a:xfrm>
            <a:off x="230037" y="75"/>
            <a:ext cx="8690480" cy="23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3E8ABCD-25F1-55EF-5489-42F7B8C5758D}"/>
              </a:ext>
            </a:extLst>
          </p:cNvPr>
          <p:cNvSpPr/>
          <p:nvPr/>
        </p:nvSpPr>
        <p:spPr>
          <a:xfrm>
            <a:off x="8913963" y="75"/>
            <a:ext cx="231419" cy="610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595268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s">
      <a:majorFont>
        <a:latin typeface="Metropolis Black"/>
        <a:ea typeface=""/>
        <a:cs typeface=""/>
      </a:majorFont>
      <a:minorFont>
        <a:latin typeface="Metropolis Medium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cedimento_x0020_Relacionado xmlns="ce03834f-a579-4ecb-b47e-e136bae11e47">
      <Value>631</Value>
    </Procedimento_x0020_Relacionado>
    <Processo xmlns="ce03834f-a579-4ecb-b47e-e136bae11e47">55</Processo>
    <C_x00f3_digo xmlns="ce03834f-a579-4ecb-b47e-e136bae11e47">FSA - FTT12</C_x00f3_digo>
    <Revis_x00e3_o xmlns="ce03834f-a579-4ecb-b47e-e136bae11e47">3</Revis_x00e3_o>
    <Diretoria_x0020_Respons_x00e1_vel xmlns="ce03834f-a579-4ecb-b47e-e136bae11e47">2</Diretoria_x0020_Respons_x00e1_vel>
    <SharedWithUsers xmlns="948e1b9c-bee8-44de-8cc6-706e5b780eae">
      <UserInfo>
        <DisplayName>Andrea Firmino de Sá</DisplayName>
        <AccountId>898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sTATUS xmlns="ce03834f-a579-4ecb-b47e-e136bae11e47">Ativo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1F864CA035244EB7F6E6B9CAD39DD8" ma:contentTypeVersion="29" ma:contentTypeDescription="Crie um novo documento." ma:contentTypeScope="" ma:versionID="98839a2138108a1da3ff0c0dd805dbd2">
  <xsd:schema xmlns:xsd="http://www.w3.org/2001/XMLSchema" xmlns:xs="http://www.w3.org/2001/XMLSchema" xmlns:p="http://schemas.microsoft.com/office/2006/metadata/properties" xmlns:ns1="http://schemas.microsoft.com/sharepoint/v3" xmlns:ns2="ce03834f-a579-4ecb-b47e-e136bae11e47" xmlns:ns3="948e1b9c-bee8-44de-8cc6-706e5b780eae" xmlns:ns4="feadaf30-646e-4180-8499-c12b20b15a5f" targetNamespace="http://schemas.microsoft.com/office/2006/metadata/properties" ma:root="true" ma:fieldsID="2f1c950916aedd9f0f9f5beae52b629b" ns1:_="" ns2:_="" ns3:_="" ns4:_="">
    <xsd:import namespace="http://schemas.microsoft.com/sharepoint/v3"/>
    <xsd:import namespace="ce03834f-a579-4ecb-b47e-e136bae11e47"/>
    <xsd:import namespace="948e1b9c-bee8-44de-8cc6-706e5b780eae"/>
    <xsd:import namespace="feadaf30-646e-4180-8499-c12b20b15a5f"/>
    <xsd:element name="properties">
      <xsd:complexType>
        <xsd:sequence>
          <xsd:element name="documentManagement">
            <xsd:complexType>
              <xsd:all>
                <xsd:element ref="ns2:C_x00f3_digo"/>
                <xsd:element ref="ns2:Processo"/>
                <xsd:element ref="ns2:Procedimento_x0020_Relacionado" minOccurs="0"/>
                <xsd:element ref="ns2:Revis_x00e3_o"/>
                <xsd:element ref="ns2:Diretoria_x0020_Respons_x00e1_vel"/>
                <xsd:element ref="ns3:SharedWithUsers" minOccurs="0"/>
                <xsd:element ref="ns3:SharingHintHash" minOccurs="0"/>
                <xsd:element ref="ns3:SharedWithDetails" minOccurs="0"/>
                <xsd:element ref="ns4:LastSharedByUser" minOccurs="0"/>
                <xsd:element ref="ns4:LastSharedByTime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1:_ip_UnifiedCompliancePolicyProperties" minOccurs="0"/>
                <xsd:element ref="ns1:_ip_UnifiedCompliancePolicyUIActio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03834f-a579-4ecb-b47e-e136bae11e47" elementFormDefault="qualified">
    <xsd:import namespace="http://schemas.microsoft.com/office/2006/documentManagement/types"/>
    <xsd:import namespace="http://schemas.microsoft.com/office/infopath/2007/PartnerControls"/>
    <xsd:element name="C_x00f3_digo" ma:index="8" ma:displayName="Código" ma:internalName="C_x00f3_digo">
      <xsd:simpleType>
        <xsd:restriction base="dms:Text">
          <xsd:maxLength value="255"/>
        </xsd:restriction>
      </xsd:simpleType>
    </xsd:element>
    <xsd:element name="Processo" ma:index="9" ma:displayName="Processo" ma:list="{d04dd076-bcf5-40f0-bcf6-41334a4db14c}" ma:internalName="Processo" ma:readOnly="false" ma:showField="Title">
      <xsd:simpleType>
        <xsd:restriction base="dms:Lookup"/>
      </xsd:simpleType>
    </xsd:element>
    <xsd:element name="Procedimento_x0020_Relacionado" ma:index="10" nillable="true" ma:displayName="Procedimento Relacionado" ma:list="{68c7f2b7-1efa-41dd-b3dd-67762d0802e6}" ma:internalName="Procedimento_x0020_Relacionado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vis_x00e3_o" ma:index="11" ma:displayName="Revisão" ma:decimals="1" ma:internalName="Revis_x00e3_o" ma:percentage="FALSE">
      <xsd:simpleType>
        <xsd:restriction base="dms:Number"/>
      </xsd:simpleType>
    </xsd:element>
    <xsd:element name="Diretoria_x0020_Respons_x00e1_vel" ma:index="12" ma:displayName="Diretoria Responsável" ma:list="{d097f24e-7aa1-4883-bd52-0351a56a9ffd}" ma:internalName="Diretoria_x0020_Respons_x00e1_vel" ma:readOnly="false" ma:showField="Title">
      <xsd:simpleType>
        <xsd:restriction base="dms:Lookup"/>
      </xsd:simpleType>
    </xsd:element>
    <xsd:element name="MediaServiceMetadata" ma:index="1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sTATUS" ma:index="24" nillable="true" ma:displayName="Status" ma:default="Ativo" ma:format="Dropdown" ma:internalName="sTATUS">
      <xsd:simpleType>
        <xsd:restriction base="dms:Choice">
          <xsd:enumeration value="Ativo"/>
          <xsd:enumeration value="Inativo"/>
          <xsd:enumeration value="Não Aplicáve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e1b9c-bee8-44de-8cc6-706e5b780ea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adaf30-646e-4180-8499-c12b20b15a5f" elementFormDefault="qualified">
    <xsd:import namespace="http://schemas.microsoft.com/office/2006/documentManagement/types"/>
    <xsd:import namespace="http://schemas.microsoft.com/office/infopath/2007/PartnerControls"/>
    <xsd:element name="LastSharedByUser" ma:index="16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ABF008-5360-40B2-8607-DCCB04216A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9973A5-7E37-4ADC-945C-C4AA7E06FA62}">
  <ds:schemaRefs>
    <ds:schemaRef ds:uri="948e1b9c-bee8-44de-8cc6-706e5b780eae"/>
    <ds:schemaRef ds:uri="ce03834f-a579-4ecb-b47e-e136bae11e47"/>
    <ds:schemaRef ds:uri="feadaf30-646e-4180-8499-c12b20b15a5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78E7D02-194C-401C-9C16-71281FCD5DF3}">
  <ds:schemaRefs>
    <ds:schemaRef ds:uri="948e1b9c-bee8-44de-8cc6-706e5b780eae"/>
    <ds:schemaRef ds:uri="ce03834f-a579-4ecb-b47e-e136bae11e47"/>
    <ds:schemaRef ds:uri="feadaf30-646e-4180-8499-c12b20b15a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Apresentação na tela (4:3)</PresentationFormat>
  <Slides>30</Slides>
  <Notes>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Faculdade - Modelo 1</dc:title>
  <dc:creator>Cássio Akio Kobayashi Suzuki</dc:creator>
  <cp:revision>208</cp:revision>
  <dcterms:created xsi:type="dcterms:W3CDTF">2015-01-27T16:13:30Z</dcterms:created>
  <dcterms:modified xsi:type="dcterms:W3CDTF">2024-06-06T10:51:18Z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0x010100951F864CA035244EB7F6E6B9CAD39DD8</vt:lpwstr>
  </property>
</Properties>
</file>